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294" r:id="rId4"/>
    <p:sldId id="299" r:id="rId5"/>
    <p:sldId id="296" r:id="rId6"/>
    <p:sldId id="300" r:id="rId7"/>
    <p:sldId id="308" r:id="rId8"/>
    <p:sldId id="310" r:id="rId9"/>
    <p:sldId id="306" r:id="rId10"/>
    <p:sldId id="302" r:id="rId11"/>
    <p:sldId id="303" r:id="rId12"/>
    <p:sldId id="298" r:id="rId13"/>
    <p:sldId id="304" r:id="rId14"/>
    <p:sldId id="30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5068"/>
    <a:srgbClr val="FAF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C8149F-9519-6B42-8B1B-7415F7BADFF0}" v="625" dt="2026-04-30T00:00:47.237"/>
    <p1510:client id="{3A32D9C7-6937-008D-9777-3220F4A04983}" v="860" dt="2026-04-29T23:56:24.652"/>
    <p1510:client id="{5C6D8E4C-A688-0609-4468-D311481910A7}" v="6" dt="2026-04-30T13:42:22.809"/>
    <p1510:client id="{CE0057A7-6CB2-4B32-B71A-95CF0564CEE5}" v="123" dt="2026-04-30T05:50:27.5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9" d="100"/>
          <a:sy n="69" d="100"/>
        </p:scale>
        <p:origin x="54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image" Target="../media/image6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image" Target="../media/image14.svg"/><Relationship Id="rId4" Type="http://schemas.openxmlformats.org/officeDocument/2006/relationships/image" Target="../media/image1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svg"/><Relationship Id="rId1" Type="http://schemas.openxmlformats.org/officeDocument/2006/relationships/image" Target="../media/image18.svg"/><Relationship Id="rId4" Type="http://schemas.openxmlformats.org/officeDocument/2006/relationships/image" Target="../media/image21.sv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image" Target="../media/image2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image" Target="../media/image6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image" Target="../media/image14.svg"/><Relationship Id="rId4" Type="http://schemas.openxmlformats.org/officeDocument/2006/relationships/image" Target="../media/image1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svg"/><Relationship Id="rId1" Type="http://schemas.openxmlformats.org/officeDocument/2006/relationships/image" Target="../media/image18.svg"/><Relationship Id="rId4" Type="http://schemas.openxmlformats.org/officeDocument/2006/relationships/image" Target="../media/image21.sv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58BABD-D0B9-3E40-8DD4-870B58582BC2}" type="doc">
      <dgm:prSet loTypeId="urn:microsoft.com/office/officeart/2005/8/layout/vList3" loCatId="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3871B42F-7AF0-9346-A871-3DFBEBD05DC8}">
      <dgm:prSet phldrT="[Text]" custT="1"/>
      <dgm:spPr/>
      <dgm:t>
        <a:bodyPr/>
        <a:lstStyle/>
        <a:p>
          <a:pPr>
            <a:buNone/>
          </a:pPr>
          <a:r>
            <a:rPr lang="en-US" sz="3000"/>
            <a:t>Continuous duty cycle of 10mins</a:t>
          </a:r>
        </a:p>
      </dgm:t>
    </dgm:pt>
    <dgm:pt modelId="{937F2288-84A0-3B43-8CF5-AACD8419F3A2}" type="parTrans" cxnId="{CFBABBC8-18FF-FA45-A028-53703AEDC487}">
      <dgm:prSet/>
      <dgm:spPr/>
      <dgm:t>
        <a:bodyPr/>
        <a:lstStyle/>
        <a:p>
          <a:endParaRPr lang="en-US" sz="3000"/>
        </a:p>
      </dgm:t>
    </dgm:pt>
    <dgm:pt modelId="{6A4518E4-5D78-F442-B7D0-F35E5466ABEF}" type="sibTrans" cxnId="{CFBABBC8-18FF-FA45-A028-53703AEDC487}">
      <dgm:prSet/>
      <dgm:spPr/>
      <dgm:t>
        <a:bodyPr/>
        <a:lstStyle/>
        <a:p>
          <a:endParaRPr lang="en-US" sz="3000"/>
        </a:p>
      </dgm:t>
    </dgm:pt>
    <dgm:pt modelId="{B72C30C4-8CA9-AC4B-A0B6-F8AE61859699}">
      <dgm:prSet custT="1"/>
      <dgm:spPr/>
      <dgm:t>
        <a:bodyPr/>
        <a:lstStyle/>
        <a:p>
          <a:pPr>
            <a:buNone/>
          </a:pPr>
          <a:r>
            <a:rPr lang="en-US" sz="3000"/>
            <a:t>Power Requirement = 12 V</a:t>
          </a:r>
        </a:p>
      </dgm:t>
    </dgm:pt>
    <dgm:pt modelId="{1DA5C711-1757-4B49-A81C-A520D86D44DF}" type="parTrans" cxnId="{8E574C93-D4C1-D34A-ADF4-401F47A7C86A}">
      <dgm:prSet/>
      <dgm:spPr/>
      <dgm:t>
        <a:bodyPr/>
        <a:lstStyle/>
        <a:p>
          <a:endParaRPr lang="en-US" sz="3000"/>
        </a:p>
      </dgm:t>
    </dgm:pt>
    <dgm:pt modelId="{C8BCB511-CE2D-CB42-9748-78E76315AB7B}" type="sibTrans" cxnId="{8E574C93-D4C1-D34A-ADF4-401F47A7C86A}">
      <dgm:prSet/>
      <dgm:spPr/>
      <dgm:t>
        <a:bodyPr/>
        <a:lstStyle/>
        <a:p>
          <a:endParaRPr lang="en-US" sz="3000"/>
        </a:p>
      </dgm:t>
    </dgm:pt>
    <dgm:pt modelId="{5D1A229D-191C-B84F-BE47-8C692EE43F66}">
      <dgm:prSet custT="1"/>
      <dgm:spPr/>
      <dgm:t>
        <a:bodyPr/>
        <a:lstStyle/>
        <a:p>
          <a:pPr>
            <a:buNone/>
          </a:pPr>
          <a:r>
            <a:rPr lang="en-US" sz="3000"/>
            <a:t>Wireless control range of ≥ 30ft</a:t>
          </a:r>
        </a:p>
      </dgm:t>
    </dgm:pt>
    <dgm:pt modelId="{A3400397-1E25-5546-9F6E-79351CE18139}" type="parTrans" cxnId="{B069E4A9-0E5E-FC47-AF00-348948D34787}">
      <dgm:prSet/>
      <dgm:spPr/>
      <dgm:t>
        <a:bodyPr/>
        <a:lstStyle/>
        <a:p>
          <a:endParaRPr lang="en-US" sz="3000"/>
        </a:p>
      </dgm:t>
    </dgm:pt>
    <dgm:pt modelId="{84D4D87E-5916-3145-A35B-E424B1FDBFC2}" type="sibTrans" cxnId="{B069E4A9-0E5E-FC47-AF00-348948D34787}">
      <dgm:prSet/>
      <dgm:spPr/>
      <dgm:t>
        <a:bodyPr/>
        <a:lstStyle/>
        <a:p>
          <a:endParaRPr lang="en-US" sz="3000"/>
        </a:p>
      </dgm:t>
    </dgm:pt>
    <dgm:pt modelId="{C58C7424-EDF9-A444-AE38-B9737C2477C1}">
      <dgm:prSet custT="1"/>
      <dgm:spPr/>
      <dgm:t>
        <a:bodyPr/>
        <a:lstStyle/>
        <a:p>
          <a:r>
            <a:rPr lang="en-US" sz="3000"/>
            <a:t>Can Move a Tongue Load of 500 </a:t>
          </a:r>
          <a:r>
            <a:rPr lang="en-US" sz="3000" err="1"/>
            <a:t>lbs</a:t>
          </a:r>
          <a:endParaRPr lang="en-US" sz="3000"/>
        </a:p>
      </dgm:t>
    </dgm:pt>
    <dgm:pt modelId="{5A5FB18B-7A8C-B149-9769-38F88C037540}" type="parTrans" cxnId="{543E056B-1EFB-C249-9DBF-CDAC70AE4711}">
      <dgm:prSet/>
      <dgm:spPr/>
      <dgm:t>
        <a:bodyPr/>
        <a:lstStyle/>
        <a:p>
          <a:endParaRPr lang="en-US" sz="3000"/>
        </a:p>
      </dgm:t>
    </dgm:pt>
    <dgm:pt modelId="{E66629D0-F38F-D743-AE36-35721CC61B33}" type="sibTrans" cxnId="{543E056B-1EFB-C249-9DBF-CDAC70AE4711}">
      <dgm:prSet/>
      <dgm:spPr/>
      <dgm:t>
        <a:bodyPr/>
        <a:lstStyle/>
        <a:p>
          <a:endParaRPr lang="en-US" sz="3000"/>
        </a:p>
      </dgm:t>
    </dgm:pt>
    <dgm:pt modelId="{56D3DFCB-8C07-7F4C-9254-87E6AC539F6A}">
      <dgm:prSet custT="1"/>
      <dgm:spPr/>
      <dgm:t>
        <a:bodyPr/>
        <a:lstStyle/>
        <a:p>
          <a:r>
            <a:rPr lang="en-US" sz="3000"/>
            <a:t>Movement Speed = 1 mph</a:t>
          </a:r>
        </a:p>
      </dgm:t>
    </dgm:pt>
    <dgm:pt modelId="{50497737-03DF-D542-93EB-E37B6C3E7D4C}" type="parTrans" cxnId="{EEDA6553-0310-FC4B-AA03-4138C86A81D3}">
      <dgm:prSet/>
      <dgm:spPr/>
      <dgm:t>
        <a:bodyPr/>
        <a:lstStyle/>
        <a:p>
          <a:endParaRPr lang="en-US" sz="3000"/>
        </a:p>
      </dgm:t>
    </dgm:pt>
    <dgm:pt modelId="{BE7EAF29-139D-494D-945D-F6F9B5DA30E2}" type="sibTrans" cxnId="{EEDA6553-0310-FC4B-AA03-4138C86A81D3}">
      <dgm:prSet/>
      <dgm:spPr/>
      <dgm:t>
        <a:bodyPr/>
        <a:lstStyle/>
        <a:p>
          <a:endParaRPr lang="en-US" sz="3000"/>
        </a:p>
      </dgm:t>
    </dgm:pt>
    <dgm:pt modelId="{DF8B7A36-085A-BA4D-A098-7D5CA16BCBEC}" type="pres">
      <dgm:prSet presAssocID="{4558BABD-D0B9-3E40-8DD4-870B58582BC2}" presName="linearFlow" presStyleCnt="0">
        <dgm:presLayoutVars>
          <dgm:dir/>
          <dgm:resizeHandles val="exact"/>
        </dgm:presLayoutVars>
      </dgm:prSet>
      <dgm:spPr/>
    </dgm:pt>
    <dgm:pt modelId="{8835D763-9808-2849-BB09-CB359F15CE36}" type="pres">
      <dgm:prSet presAssocID="{C58C7424-EDF9-A444-AE38-B9737C2477C1}" presName="composite" presStyleCnt="0"/>
      <dgm:spPr/>
    </dgm:pt>
    <dgm:pt modelId="{93B13953-DFF8-C742-8ECF-1A405757E710}" type="pres">
      <dgm:prSet presAssocID="{C58C7424-EDF9-A444-AE38-B9737C2477C1}" presName="imgShp" presStyleLbl="fgImgPlace1" presStyleIdx="0" presStyleCnt="5" custLinFactNeighborX="-52068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umbbell with solid fill"/>
        </a:ext>
      </dgm:extLst>
    </dgm:pt>
    <dgm:pt modelId="{11DFDFF3-376D-974D-BDFF-30163D8432A9}" type="pres">
      <dgm:prSet presAssocID="{C58C7424-EDF9-A444-AE38-B9737C2477C1}" presName="txShp" presStyleLbl="node1" presStyleIdx="0" presStyleCnt="5">
        <dgm:presLayoutVars>
          <dgm:bulletEnabled val="1"/>
        </dgm:presLayoutVars>
      </dgm:prSet>
      <dgm:spPr/>
    </dgm:pt>
    <dgm:pt modelId="{5BECF35B-756D-AC4D-A3D5-99CF7E32A67B}" type="pres">
      <dgm:prSet presAssocID="{E66629D0-F38F-D743-AE36-35721CC61B33}" presName="spacing" presStyleCnt="0"/>
      <dgm:spPr/>
    </dgm:pt>
    <dgm:pt modelId="{F227B94A-832C-C24F-8E52-CA055679DAC0}" type="pres">
      <dgm:prSet presAssocID="{56D3DFCB-8C07-7F4C-9254-87E6AC539F6A}" presName="composite" presStyleCnt="0"/>
      <dgm:spPr/>
    </dgm:pt>
    <dgm:pt modelId="{6ADC7279-9340-A241-A174-1842931760E9}" type="pres">
      <dgm:prSet presAssocID="{56D3DFCB-8C07-7F4C-9254-87E6AC539F6A}" presName="imgShp" presStyleLbl="fgImgPlace1" presStyleIdx="1" presStyleCnt="5" custLinFactNeighborX="-52068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eedometer Low with solid fill"/>
        </a:ext>
      </dgm:extLst>
    </dgm:pt>
    <dgm:pt modelId="{99C37E3D-D334-1740-BDF7-D7CECCF9CCE6}" type="pres">
      <dgm:prSet presAssocID="{56D3DFCB-8C07-7F4C-9254-87E6AC539F6A}" presName="txShp" presStyleLbl="node1" presStyleIdx="1" presStyleCnt="5">
        <dgm:presLayoutVars>
          <dgm:bulletEnabled val="1"/>
        </dgm:presLayoutVars>
      </dgm:prSet>
      <dgm:spPr/>
    </dgm:pt>
    <dgm:pt modelId="{D902ED62-BC17-1D4B-9732-3F63021A55D0}" type="pres">
      <dgm:prSet presAssocID="{BE7EAF29-139D-494D-945D-F6F9B5DA30E2}" presName="spacing" presStyleCnt="0"/>
      <dgm:spPr/>
    </dgm:pt>
    <dgm:pt modelId="{1AC3D887-6A48-5147-A1A2-3C1DECB47347}" type="pres">
      <dgm:prSet presAssocID="{5D1A229D-191C-B84F-BE47-8C692EE43F66}" presName="composite" presStyleCnt="0"/>
      <dgm:spPr/>
    </dgm:pt>
    <dgm:pt modelId="{77895919-6F94-4F44-91CE-96BFA678816E}" type="pres">
      <dgm:prSet presAssocID="{5D1A229D-191C-B84F-BE47-8C692EE43F66}" presName="imgShp" presStyleLbl="fgImgPlace1" presStyleIdx="2" presStyleCnt="5" custLinFactNeighborX="-52068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ireless router with solid fill"/>
        </a:ext>
      </dgm:extLst>
    </dgm:pt>
    <dgm:pt modelId="{7AD74710-DC6A-2543-9A8E-454A2C7F6875}" type="pres">
      <dgm:prSet presAssocID="{5D1A229D-191C-B84F-BE47-8C692EE43F66}" presName="txShp" presStyleLbl="node1" presStyleIdx="2" presStyleCnt="5">
        <dgm:presLayoutVars>
          <dgm:bulletEnabled val="1"/>
        </dgm:presLayoutVars>
      </dgm:prSet>
      <dgm:spPr/>
    </dgm:pt>
    <dgm:pt modelId="{CD10F7FE-3949-C040-80A3-F4B7A90EE726}" type="pres">
      <dgm:prSet presAssocID="{84D4D87E-5916-3145-A35B-E424B1FDBFC2}" presName="spacing" presStyleCnt="0"/>
      <dgm:spPr/>
    </dgm:pt>
    <dgm:pt modelId="{3D98CD7B-33AB-694F-9086-94DECC23C9B6}" type="pres">
      <dgm:prSet presAssocID="{B72C30C4-8CA9-AC4B-A0B6-F8AE61859699}" presName="composite" presStyleCnt="0"/>
      <dgm:spPr/>
    </dgm:pt>
    <dgm:pt modelId="{B8F1C68F-F506-0542-AFEF-FF875E0B8AFB}" type="pres">
      <dgm:prSet presAssocID="{B72C30C4-8CA9-AC4B-A0B6-F8AE61859699}" presName="imgShp" presStyleLbl="fgImgPlace1" presStyleIdx="3" presStyleCnt="5" custLinFactNeighborX="-52068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ning bolt with solid fill"/>
        </a:ext>
      </dgm:extLst>
    </dgm:pt>
    <dgm:pt modelId="{1629EC25-F282-2646-87CB-A58CBC86D54D}" type="pres">
      <dgm:prSet presAssocID="{B72C30C4-8CA9-AC4B-A0B6-F8AE61859699}" presName="txShp" presStyleLbl="node1" presStyleIdx="3" presStyleCnt="5">
        <dgm:presLayoutVars>
          <dgm:bulletEnabled val="1"/>
        </dgm:presLayoutVars>
      </dgm:prSet>
      <dgm:spPr/>
    </dgm:pt>
    <dgm:pt modelId="{7B0DDF4B-2288-0B40-93E1-8EB557374184}" type="pres">
      <dgm:prSet presAssocID="{C8BCB511-CE2D-CB42-9748-78E76315AB7B}" presName="spacing" presStyleCnt="0"/>
      <dgm:spPr/>
    </dgm:pt>
    <dgm:pt modelId="{7820BBFA-D781-0B40-A892-6162D588FAF1}" type="pres">
      <dgm:prSet presAssocID="{3871B42F-7AF0-9346-A871-3DFBEBD05DC8}" presName="composite" presStyleCnt="0"/>
      <dgm:spPr/>
    </dgm:pt>
    <dgm:pt modelId="{75077081-EEA0-8444-B6AC-F77AA8DE2CDF}" type="pres">
      <dgm:prSet presAssocID="{3871B42F-7AF0-9346-A871-3DFBEBD05DC8}" presName="imgShp" presStyleLbl="fgImgPlace1" presStyleIdx="4" presStyleCnt="5" custLinFactNeighborX="-52068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 75% with solid fill"/>
        </a:ext>
      </dgm:extLst>
    </dgm:pt>
    <dgm:pt modelId="{109D1A56-F172-CC47-B788-9154F83D3684}" type="pres">
      <dgm:prSet presAssocID="{3871B42F-7AF0-9346-A871-3DFBEBD05DC8}" presName="txShp" presStyleLbl="node1" presStyleIdx="4" presStyleCnt="5">
        <dgm:presLayoutVars>
          <dgm:bulletEnabled val="1"/>
        </dgm:presLayoutVars>
      </dgm:prSet>
      <dgm:spPr/>
    </dgm:pt>
  </dgm:ptLst>
  <dgm:cxnLst>
    <dgm:cxn modelId="{543E056B-1EFB-C249-9DBF-CDAC70AE4711}" srcId="{4558BABD-D0B9-3E40-8DD4-870B58582BC2}" destId="{C58C7424-EDF9-A444-AE38-B9737C2477C1}" srcOrd="0" destOrd="0" parTransId="{5A5FB18B-7A8C-B149-9769-38F88C037540}" sibTransId="{E66629D0-F38F-D743-AE36-35721CC61B33}"/>
    <dgm:cxn modelId="{EEDA6553-0310-FC4B-AA03-4138C86A81D3}" srcId="{4558BABD-D0B9-3E40-8DD4-870B58582BC2}" destId="{56D3DFCB-8C07-7F4C-9254-87E6AC539F6A}" srcOrd="1" destOrd="0" parTransId="{50497737-03DF-D542-93EB-E37B6C3E7D4C}" sibTransId="{BE7EAF29-139D-494D-945D-F6F9B5DA30E2}"/>
    <dgm:cxn modelId="{76DBC58B-3E95-CC43-BD2E-15EEF747584E}" type="presOf" srcId="{3871B42F-7AF0-9346-A871-3DFBEBD05DC8}" destId="{109D1A56-F172-CC47-B788-9154F83D3684}" srcOrd="0" destOrd="0" presId="urn:microsoft.com/office/officeart/2005/8/layout/vList3"/>
    <dgm:cxn modelId="{8E574C93-D4C1-D34A-ADF4-401F47A7C86A}" srcId="{4558BABD-D0B9-3E40-8DD4-870B58582BC2}" destId="{B72C30C4-8CA9-AC4B-A0B6-F8AE61859699}" srcOrd="3" destOrd="0" parTransId="{1DA5C711-1757-4B49-A81C-A520D86D44DF}" sibTransId="{C8BCB511-CE2D-CB42-9748-78E76315AB7B}"/>
    <dgm:cxn modelId="{B05DFE9F-579C-2F40-BDC9-95DDF3838C7F}" type="presOf" srcId="{5D1A229D-191C-B84F-BE47-8C692EE43F66}" destId="{7AD74710-DC6A-2543-9A8E-454A2C7F6875}" srcOrd="0" destOrd="0" presId="urn:microsoft.com/office/officeart/2005/8/layout/vList3"/>
    <dgm:cxn modelId="{C86374A4-83AC-BA4F-AC53-DDEEE3095893}" type="presOf" srcId="{C58C7424-EDF9-A444-AE38-B9737C2477C1}" destId="{11DFDFF3-376D-974D-BDFF-30163D8432A9}" srcOrd="0" destOrd="0" presId="urn:microsoft.com/office/officeart/2005/8/layout/vList3"/>
    <dgm:cxn modelId="{B069E4A9-0E5E-FC47-AF00-348948D34787}" srcId="{4558BABD-D0B9-3E40-8DD4-870B58582BC2}" destId="{5D1A229D-191C-B84F-BE47-8C692EE43F66}" srcOrd="2" destOrd="0" parTransId="{A3400397-1E25-5546-9F6E-79351CE18139}" sibTransId="{84D4D87E-5916-3145-A35B-E424B1FDBFC2}"/>
    <dgm:cxn modelId="{CFBABBC8-18FF-FA45-A028-53703AEDC487}" srcId="{4558BABD-D0B9-3E40-8DD4-870B58582BC2}" destId="{3871B42F-7AF0-9346-A871-3DFBEBD05DC8}" srcOrd="4" destOrd="0" parTransId="{937F2288-84A0-3B43-8CF5-AACD8419F3A2}" sibTransId="{6A4518E4-5D78-F442-B7D0-F35E5466ABEF}"/>
    <dgm:cxn modelId="{F86905DC-66DE-7C48-9D6F-2C1ED5C326C6}" type="presOf" srcId="{56D3DFCB-8C07-7F4C-9254-87E6AC539F6A}" destId="{99C37E3D-D334-1740-BDF7-D7CECCF9CCE6}" srcOrd="0" destOrd="0" presId="urn:microsoft.com/office/officeart/2005/8/layout/vList3"/>
    <dgm:cxn modelId="{E70580E4-2420-1A4D-B0DC-48F7393504BA}" type="presOf" srcId="{B72C30C4-8CA9-AC4B-A0B6-F8AE61859699}" destId="{1629EC25-F282-2646-87CB-A58CBC86D54D}" srcOrd="0" destOrd="0" presId="urn:microsoft.com/office/officeart/2005/8/layout/vList3"/>
    <dgm:cxn modelId="{7F51A7EF-A578-1C43-AC1D-8CD2882C9D29}" type="presOf" srcId="{4558BABD-D0B9-3E40-8DD4-870B58582BC2}" destId="{DF8B7A36-085A-BA4D-A098-7D5CA16BCBEC}" srcOrd="0" destOrd="0" presId="urn:microsoft.com/office/officeart/2005/8/layout/vList3"/>
    <dgm:cxn modelId="{54F3248B-4FA0-1146-BDD3-6AE1581BAE13}" type="presParOf" srcId="{DF8B7A36-085A-BA4D-A098-7D5CA16BCBEC}" destId="{8835D763-9808-2849-BB09-CB359F15CE36}" srcOrd="0" destOrd="0" presId="urn:microsoft.com/office/officeart/2005/8/layout/vList3"/>
    <dgm:cxn modelId="{1FCD7B7E-EA78-7F4F-B5D6-8FB9BCD838EA}" type="presParOf" srcId="{8835D763-9808-2849-BB09-CB359F15CE36}" destId="{93B13953-DFF8-C742-8ECF-1A405757E710}" srcOrd="0" destOrd="0" presId="urn:microsoft.com/office/officeart/2005/8/layout/vList3"/>
    <dgm:cxn modelId="{8A4B5C73-93ED-AD44-8D7C-DFBE855EC848}" type="presParOf" srcId="{8835D763-9808-2849-BB09-CB359F15CE36}" destId="{11DFDFF3-376D-974D-BDFF-30163D8432A9}" srcOrd="1" destOrd="0" presId="urn:microsoft.com/office/officeart/2005/8/layout/vList3"/>
    <dgm:cxn modelId="{775318E8-8F26-024D-878C-E5A077BD6EDA}" type="presParOf" srcId="{DF8B7A36-085A-BA4D-A098-7D5CA16BCBEC}" destId="{5BECF35B-756D-AC4D-A3D5-99CF7E32A67B}" srcOrd="1" destOrd="0" presId="urn:microsoft.com/office/officeart/2005/8/layout/vList3"/>
    <dgm:cxn modelId="{0B6504E8-33A5-BE45-BA23-CE1E68FEEDDC}" type="presParOf" srcId="{DF8B7A36-085A-BA4D-A098-7D5CA16BCBEC}" destId="{F227B94A-832C-C24F-8E52-CA055679DAC0}" srcOrd="2" destOrd="0" presId="urn:microsoft.com/office/officeart/2005/8/layout/vList3"/>
    <dgm:cxn modelId="{2D679FC4-E287-2541-921E-88F73EAD76A9}" type="presParOf" srcId="{F227B94A-832C-C24F-8E52-CA055679DAC0}" destId="{6ADC7279-9340-A241-A174-1842931760E9}" srcOrd="0" destOrd="0" presId="urn:microsoft.com/office/officeart/2005/8/layout/vList3"/>
    <dgm:cxn modelId="{53EC8B70-C339-5645-AB8A-66B7809C54FB}" type="presParOf" srcId="{F227B94A-832C-C24F-8E52-CA055679DAC0}" destId="{99C37E3D-D334-1740-BDF7-D7CECCF9CCE6}" srcOrd="1" destOrd="0" presId="urn:microsoft.com/office/officeart/2005/8/layout/vList3"/>
    <dgm:cxn modelId="{FDFE0313-349A-5A4F-B920-334918D09B70}" type="presParOf" srcId="{DF8B7A36-085A-BA4D-A098-7D5CA16BCBEC}" destId="{D902ED62-BC17-1D4B-9732-3F63021A55D0}" srcOrd="3" destOrd="0" presId="urn:microsoft.com/office/officeart/2005/8/layout/vList3"/>
    <dgm:cxn modelId="{6AB8E87B-3D82-0649-9A9A-44B828295D6B}" type="presParOf" srcId="{DF8B7A36-085A-BA4D-A098-7D5CA16BCBEC}" destId="{1AC3D887-6A48-5147-A1A2-3C1DECB47347}" srcOrd="4" destOrd="0" presId="urn:microsoft.com/office/officeart/2005/8/layout/vList3"/>
    <dgm:cxn modelId="{01711097-E604-D544-85A1-1134D2AE52F3}" type="presParOf" srcId="{1AC3D887-6A48-5147-A1A2-3C1DECB47347}" destId="{77895919-6F94-4F44-91CE-96BFA678816E}" srcOrd="0" destOrd="0" presId="urn:microsoft.com/office/officeart/2005/8/layout/vList3"/>
    <dgm:cxn modelId="{0B786913-1DDA-524B-9504-89ACB0038AAE}" type="presParOf" srcId="{1AC3D887-6A48-5147-A1A2-3C1DECB47347}" destId="{7AD74710-DC6A-2543-9A8E-454A2C7F6875}" srcOrd="1" destOrd="0" presId="urn:microsoft.com/office/officeart/2005/8/layout/vList3"/>
    <dgm:cxn modelId="{288A5793-4F1A-C148-A960-87718FD58AA1}" type="presParOf" srcId="{DF8B7A36-085A-BA4D-A098-7D5CA16BCBEC}" destId="{CD10F7FE-3949-C040-80A3-F4B7A90EE726}" srcOrd="5" destOrd="0" presId="urn:microsoft.com/office/officeart/2005/8/layout/vList3"/>
    <dgm:cxn modelId="{24D1DA59-46FF-6B41-B6D5-00D21DDF245B}" type="presParOf" srcId="{DF8B7A36-085A-BA4D-A098-7D5CA16BCBEC}" destId="{3D98CD7B-33AB-694F-9086-94DECC23C9B6}" srcOrd="6" destOrd="0" presId="urn:microsoft.com/office/officeart/2005/8/layout/vList3"/>
    <dgm:cxn modelId="{E7890936-3BC9-924C-86CE-6ADC9AE29C6C}" type="presParOf" srcId="{3D98CD7B-33AB-694F-9086-94DECC23C9B6}" destId="{B8F1C68F-F506-0542-AFEF-FF875E0B8AFB}" srcOrd="0" destOrd="0" presId="urn:microsoft.com/office/officeart/2005/8/layout/vList3"/>
    <dgm:cxn modelId="{0799422C-246C-FE4C-817A-CF4698DC04BD}" type="presParOf" srcId="{3D98CD7B-33AB-694F-9086-94DECC23C9B6}" destId="{1629EC25-F282-2646-87CB-A58CBC86D54D}" srcOrd="1" destOrd="0" presId="urn:microsoft.com/office/officeart/2005/8/layout/vList3"/>
    <dgm:cxn modelId="{3FADF5AD-4971-DB4E-B25A-A7FA33DA02F8}" type="presParOf" srcId="{DF8B7A36-085A-BA4D-A098-7D5CA16BCBEC}" destId="{7B0DDF4B-2288-0B40-93E1-8EB557374184}" srcOrd="7" destOrd="0" presId="urn:microsoft.com/office/officeart/2005/8/layout/vList3"/>
    <dgm:cxn modelId="{3220D39A-DC43-C34F-B2FB-042C8B2A2BB3}" type="presParOf" srcId="{DF8B7A36-085A-BA4D-A098-7D5CA16BCBEC}" destId="{7820BBFA-D781-0B40-A892-6162D588FAF1}" srcOrd="8" destOrd="0" presId="urn:microsoft.com/office/officeart/2005/8/layout/vList3"/>
    <dgm:cxn modelId="{0647DA00-0647-CC47-8987-218D93B5B107}" type="presParOf" srcId="{7820BBFA-D781-0B40-A892-6162D588FAF1}" destId="{75077081-EEA0-8444-B6AC-F77AA8DE2CDF}" srcOrd="0" destOrd="0" presId="urn:microsoft.com/office/officeart/2005/8/layout/vList3"/>
    <dgm:cxn modelId="{BF086733-B3A8-6545-8478-E025465EB5DD}" type="presParOf" srcId="{7820BBFA-D781-0B40-A892-6162D588FAF1}" destId="{109D1A56-F172-CC47-B788-9154F83D368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2BCE66-1F36-4B19-854A-2C46CD1676F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1F7E2D-984D-461E-B5DB-8FAD012B800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Receives commands from Android app</a:t>
          </a:r>
        </a:p>
      </dgm:t>
    </dgm:pt>
    <dgm:pt modelId="{B6A4D381-876F-48DD-965A-13E4DF1647FD}" type="parTrans" cxnId="{F83F1250-E2B2-4190-9A60-F82275C21373}">
      <dgm:prSet/>
      <dgm:spPr/>
      <dgm:t>
        <a:bodyPr/>
        <a:lstStyle/>
        <a:p>
          <a:endParaRPr lang="en-US"/>
        </a:p>
      </dgm:t>
    </dgm:pt>
    <dgm:pt modelId="{64505FD5-22E2-4EFF-91D7-B7860C9F58F6}" type="sibTrans" cxnId="{F83F1250-E2B2-4190-9A60-F82275C21373}">
      <dgm:prSet/>
      <dgm:spPr/>
      <dgm:t>
        <a:bodyPr/>
        <a:lstStyle/>
        <a:p>
          <a:endParaRPr lang="en-US"/>
        </a:p>
      </dgm:t>
    </dgm:pt>
    <dgm:pt modelId="{BA871DC2-CFC0-402F-81B4-3DDECA22E8B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Controls steering, throttle, gear, brake</a:t>
          </a:r>
        </a:p>
      </dgm:t>
    </dgm:pt>
    <dgm:pt modelId="{41E3716C-65AC-432E-A5EB-24D66255B033}" type="parTrans" cxnId="{63FC637A-CB3E-44AE-BDE1-8C1572D24331}">
      <dgm:prSet/>
      <dgm:spPr/>
      <dgm:t>
        <a:bodyPr/>
        <a:lstStyle/>
        <a:p>
          <a:endParaRPr lang="en-US"/>
        </a:p>
      </dgm:t>
    </dgm:pt>
    <dgm:pt modelId="{D0DDF3D0-EDDD-430D-9B6B-4A3D449C9643}" type="sibTrans" cxnId="{63FC637A-CB3E-44AE-BDE1-8C1572D24331}">
      <dgm:prSet/>
      <dgm:spPr/>
      <dgm:t>
        <a:bodyPr/>
        <a:lstStyle/>
        <a:p>
          <a:endParaRPr lang="en-US"/>
        </a:p>
      </dgm:t>
    </dgm:pt>
    <dgm:pt modelId="{7E6A0EB8-9D41-465B-A107-C78E24AE77B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Sends PWM to dual motor drivers</a:t>
          </a:r>
        </a:p>
      </dgm:t>
    </dgm:pt>
    <dgm:pt modelId="{EDF5081C-C695-4865-BEF1-0604E365858A}" type="parTrans" cxnId="{C6C33A2B-CD04-42D5-AD46-5B1E78054723}">
      <dgm:prSet/>
      <dgm:spPr/>
      <dgm:t>
        <a:bodyPr/>
        <a:lstStyle/>
        <a:p>
          <a:endParaRPr lang="en-US"/>
        </a:p>
      </dgm:t>
    </dgm:pt>
    <dgm:pt modelId="{2ED54797-7C6B-43FB-A1A4-94A0758BC84E}" type="sibTrans" cxnId="{C6C33A2B-CD04-42D5-AD46-5B1E78054723}">
      <dgm:prSet/>
      <dgm:spPr/>
      <dgm:t>
        <a:bodyPr/>
        <a:lstStyle/>
        <a:p>
          <a:endParaRPr lang="en-US"/>
        </a:p>
      </dgm:t>
    </dgm:pt>
    <dgm:pt modelId="{1232F839-559F-459B-95B7-612FFB1EDC4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Emergency stop and watchdog</a:t>
          </a:r>
        </a:p>
      </dgm:t>
    </dgm:pt>
    <dgm:pt modelId="{7995C078-5BE8-4D28-AD91-1516FFEF75EF}" type="parTrans" cxnId="{83B7C0C6-D409-4586-9AA7-AA7BF88BBE40}">
      <dgm:prSet/>
      <dgm:spPr/>
      <dgm:t>
        <a:bodyPr/>
        <a:lstStyle/>
        <a:p>
          <a:endParaRPr lang="en-US"/>
        </a:p>
      </dgm:t>
    </dgm:pt>
    <dgm:pt modelId="{0F5E9D7D-99DA-4866-8773-87C691FFFE9B}" type="sibTrans" cxnId="{83B7C0C6-D409-4586-9AA7-AA7BF88BBE40}">
      <dgm:prSet/>
      <dgm:spPr/>
      <dgm:t>
        <a:bodyPr/>
        <a:lstStyle/>
        <a:p>
          <a:endParaRPr lang="en-US"/>
        </a:p>
      </dgm:t>
    </dgm:pt>
    <dgm:pt modelId="{41670FC6-5067-4831-887C-74ED36E93DDC}" type="pres">
      <dgm:prSet presAssocID="{1D2BCE66-1F36-4B19-854A-2C46CD1676F5}" presName="root" presStyleCnt="0">
        <dgm:presLayoutVars>
          <dgm:dir/>
          <dgm:resizeHandles val="exact"/>
        </dgm:presLayoutVars>
      </dgm:prSet>
      <dgm:spPr/>
    </dgm:pt>
    <dgm:pt modelId="{436EBA2A-D80D-4452-BB00-9A48082932A0}" type="pres">
      <dgm:prSet presAssocID="{F51F7E2D-984D-461E-B5DB-8FAD012B800D}" presName="compNode" presStyleCnt="0"/>
      <dgm:spPr/>
    </dgm:pt>
    <dgm:pt modelId="{85AAED71-4497-4C0A-8B6A-ACA68A59C44F}" type="pres">
      <dgm:prSet presAssocID="{F51F7E2D-984D-461E-B5DB-8FAD012B800D}" presName="bgRect" presStyleLbl="bgShp" presStyleIdx="0" presStyleCnt="4"/>
      <dgm:spPr/>
    </dgm:pt>
    <dgm:pt modelId="{EA533A65-688E-469F-BA7A-F8A0CFB23999}" type="pres">
      <dgm:prSet presAssocID="{F51F7E2D-984D-461E-B5DB-8FAD012B800D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27946F1E-5A36-42DA-953A-A67AF8B4D757}" type="pres">
      <dgm:prSet presAssocID="{F51F7E2D-984D-461E-B5DB-8FAD012B800D}" presName="spaceRect" presStyleCnt="0"/>
      <dgm:spPr/>
    </dgm:pt>
    <dgm:pt modelId="{B02F913E-8574-4720-8D2C-6EBA70CBCAEC}" type="pres">
      <dgm:prSet presAssocID="{F51F7E2D-984D-461E-B5DB-8FAD012B800D}" presName="parTx" presStyleLbl="revTx" presStyleIdx="0" presStyleCnt="4">
        <dgm:presLayoutVars>
          <dgm:chMax val="0"/>
          <dgm:chPref val="0"/>
        </dgm:presLayoutVars>
      </dgm:prSet>
      <dgm:spPr/>
    </dgm:pt>
    <dgm:pt modelId="{8D64B9AB-B1AB-4F9E-A4D5-189D764940FB}" type="pres">
      <dgm:prSet presAssocID="{64505FD5-22E2-4EFF-91D7-B7860C9F58F6}" presName="sibTrans" presStyleCnt="0"/>
      <dgm:spPr/>
    </dgm:pt>
    <dgm:pt modelId="{7A3FDE67-AB6B-488F-84E1-1AF659E63810}" type="pres">
      <dgm:prSet presAssocID="{BA871DC2-CFC0-402F-81B4-3DDECA22E8B5}" presName="compNode" presStyleCnt="0"/>
      <dgm:spPr/>
    </dgm:pt>
    <dgm:pt modelId="{16FE332A-449E-4EAB-887D-4FAFE53C3093}" type="pres">
      <dgm:prSet presAssocID="{BA871DC2-CFC0-402F-81B4-3DDECA22E8B5}" presName="bgRect" presStyleLbl="bgShp" presStyleIdx="1" presStyleCnt="4"/>
      <dgm:spPr/>
    </dgm:pt>
    <dgm:pt modelId="{1D58370A-84CB-46D8-A78F-F7FF3E99D980}" type="pres">
      <dgm:prSet presAssocID="{BA871DC2-CFC0-402F-81B4-3DDECA22E8B5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0AC1B2A3-5290-4C99-8E4C-ABF8C1FD8AA2}" type="pres">
      <dgm:prSet presAssocID="{BA871DC2-CFC0-402F-81B4-3DDECA22E8B5}" presName="spaceRect" presStyleCnt="0"/>
      <dgm:spPr/>
    </dgm:pt>
    <dgm:pt modelId="{DE25EBB6-4204-4C08-9362-A1773C693193}" type="pres">
      <dgm:prSet presAssocID="{BA871DC2-CFC0-402F-81B4-3DDECA22E8B5}" presName="parTx" presStyleLbl="revTx" presStyleIdx="1" presStyleCnt="4">
        <dgm:presLayoutVars>
          <dgm:chMax val="0"/>
          <dgm:chPref val="0"/>
        </dgm:presLayoutVars>
      </dgm:prSet>
      <dgm:spPr/>
    </dgm:pt>
    <dgm:pt modelId="{C1302AC1-1DC9-4089-9CD6-59DC876E9DA7}" type="pres">
      <dgm:prSet presAssocID="{D0DDF3D0-EDDD-430D-9B6B-4A3D449C9643}" presName="sibTrans" presStyleCnt="0"/>
      <dgm:spPr/>
    </dgm:pt>
    <dgm:pt modelId="{165B7406-23BE-457D-9D79-611F7C2D5565}" type="pres">
      <dgm:prSet presAssocID="{7E6A0EB8-9D41-465B-A107-C78E24AE77B0}" presName="compNode" presStyleCnt="0"/>
      <dgm:spPr/>
    </dgm:pt>
    <dgm:pt modelId="{02FE77E7-239B-43DC-980F-83481330E9B1}" type="pres">
      <dgm:prSet presAssocID="{7E6A0EB8-9D41-465B-A107-C78E24AE77B0}" presName="bgRect" presStyleLbl="bgShp" presStyleIdx="2" presStyleCnt="4"/>
      <dgm:spPr/>
    </dgm:pt>
    <dgm:pt modelId="{6F2A4C67-78C1-4F5E-8FB3-179BB717B6C1}" type="pres">
      <dgm:prSet presAssocID="{7E6A0EB8-9D41-465B-A107-C78E24AE77B0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uck"/>
        </a:ext>
      </dgm:extLst>
    </dgm:pt>
    <dgm:pt modelId="{AB4FFFEC-8E61-42B2-9036-4199B8872ABF}" type="pres">
      <dgm:prSet presAssocID="{7E6A0EB8-9D41-465B-A107-C78E24AE77B0}" presName="spaceRect" presStyleCnt="0"/>
      <dgm:spPr/>
    </dgm:pt>
    <dgm:pt modelId="{3AB94AC9-27F3-4245-A269-C36EDBDF9843}" type="pres">
      <dgm:prSet presAssocID="{7E6A0EB8-9D41-465B-A107-C78E24AE77B0}" presName="parTx" presStyleLbl="revTx" presStyleIdx="2" presStyleCnt="4">
        <dgm:presLayoutVars>
          <dgm:chMax val="0"/>
          <dgm:chPref val="0"/>
        </dgm:presLayoutVars>
      </dgm:prSet>
      <dgm:spPr/>
    </dgm:pt>
    <dgm:pt modelId="{883CB464-01DE-4712-96EB-916FD39EF350}" type="pres">
      <dgm:prSet presAssocID="{2ED54797-7C6B-43FB-A1A4-94A0758BC84E}" presName="sibTrans" presStyleCnt="0"/>
      <dgm:spPr/>
    </dgm:pt>
    <dgm:pt modelId="{2341CBE0-3AE1-45E0-B679-F12868E29176}" type="pres">
      <dgm:prSet presAssocID="{1232F839-559F-459B-95B7-612FFB1EDC47}" presName="compNode" presStyleCnt="0"/>
      <dgm:spPr/>
    </dgm:pt>
    <dgm:pt modelId="{5C7FBF7A-C5EF-4D44-8E86-C65FC24B7F87}" type="pres">
      <dgm:prSet presAssocID="{1232F839-559F-459B-95B7-612FFB1EDC47}" presName="bgRect" presStyleLbl="bgShp" presStyleIdx="3" presStyleCnt="4"/>
      <dgm:spPr/>
    </dgm:pt>
    <dgm:pt modelId="{EFB9D2B7-F77B-4321-9C57-DFFCA06FA497}" type="pres">
      <dgm:prSet presAssocID="{1232F839-559F-459B-95B7-612FFB1EDC47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g"/>
        </a:ext>
      </dgm:extLst>
    </dgm:pt>
    <dgm:pt modelId="{47229477-D752-41F9-82FC-3BB4B66CAB03}" type="pres">
      <dgm:prSet presAssocID="{1232F839-559F-459B-95B7-612FFB1EDC47}" presName="spaceRect" presStyleCnt="0"/>
      <dgm:spPr/>
    </dgm:pt>
    <dgm:pt modelId="{AFC545CB-D8DC-4614-AAB9-4D91CE7BA2D4}" type="pres">
      <dgm:prSet presAssocID="{1232F839-559F-459B-95B7-612FFB1EDC47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6C33A2B-CD04-42D5-AD46-5B1E78054723}" srcId="{1D2BCE66-1F36-4B19-854A-2C46CD1676F5}" destId="{7E6A0EB8-9D41-465B-A107-C78E24AE77B0}" srcOrd="2" destOrd="0" parTransId="{EDF5081C-C695-4865-BEF1-0604E365858A}" sibTransId="{2ED54797-7C6B-43FB-A1A4-94A0758BC84E}"/>
    <dgm:cxn modelId="{FCF4BE5B-3135-49B3-88DD-23BA6F47B723}" type="presOf" srcId="{F51F7E2D-984D-461E-B5DB-8FAD012B800D}" destId="{B02F913E-8574-4720-8D2C-6EBA70CBCAEC}" srcOrd="0" destOrd="0" presId="urn:microsoft.com/office/officeart/2018/2/layout/IconVerticalSolidList"/>
    <dgm:cxn modelId="{93E0F860-01F5-4FE2-858B-4A136A318CD6}" type="presOf" srcId="{7E6A0EB8-9D41-465B-A107-C78E24AE77B0}" destId="{3AB94AC9-27F3-4245-A269-C36EDBDF9843}" srcOrd="0" destOrd="0" presId="urn:microsoft.com/office/officeart/2018/2/layout/IconVerticalSolidList"/>
    <dgm:cxn modelId="{F83F1250-E2B2-4190-9A60-F82275C21373}" srcId="{1D2BCE66-1F36-4B19-854A-2C46CD1676F5}" destId="{F51F7E2D-984D-461E-B5DB-8FAD012B800D}" srcOrd="0" destOrd="0" parTransId="{B6A4D381-876F-48DD-965A-13E4DF1647FD}" sibTransId="{64505FD5-22E2-4EFF-91D7-B7860C9F58F6}"/>
    <dgm:cxn modelId="{63FC637A-CB3E-44AE-BDE1-8C1572D24331}" srcId="{1D2BCE66-1F36-4B19-854A-2C46CD1676F5}" destId="{BA871DC2-CFC0-402F-81B4-3DDECA22E8B5}" srcOrd="1" destOrd="0" parTransId="{41E3716C-65AC-432E-A5EB-24D66255B033}" sibTransId="{D0DDF3D0-EDDD-430D-9B6B-4A3D449C9643}"/>
    <dgm:cxn modelId="{78F5BD99-7B8E-4DB7-954E-92E9368AEED4}" type="presOf" srcId="{1D2BCE66-1F36-4B19-854A-2C46CD1676F5}" destId="{41670FC6-5067-4831-887C-74ED36E93DDC}" srcOrd="0" destOrd="0" presId="urn:microsoft.com/office/officeart/2018/2/layout/IconVerticalSolidList"/>
    <dgm:cxn modelId="{393792BC-46D1-462C-B47D-1DD5F4F50EE2}" type="presOf" srcId="{BA871DC2-CFC0-402F-81B4-3DDECA22E8B5}" destId="{DE25EBB6-4204-4C08-9362-A1773C693193}" srcOrd="0" destOrd="0" presId="urn:microsoft.com/office/officeart/2018/2/layout/IconVerticalSolidList"/>
    <dgm:cxn modelId="{83B7C0C6-D409-4586-9AA7-AA7BF88BBE40}" srcId="{1D2BCE66-1F36-4B19-854A-2C46CD1676F5}" destId="{1232F839-559F-459B-95B7-612FFB1EDC47}" srcOrd="3" destOrd="0" parTransId="{7995C078-5BE8-4D28-AD91-1516FFEF75EF}" sibTransId="{0F5E9D7D-99DA-4866-8773-87C691FFFE9B}"/>
    <dgm:cxn modelId="{9BEB49F6-70B1-4EA5-B1DC-A0AAEA132689}" type="presOf" srcId="{1232F839-559F-459B-95B7-612FFB1EDC47}" destId="{AFC545CB-D8DC-4614-AAB9-4D91CE7BA2D4}" srcOrd="0" destOrd="0" presId="urn:microsoft.com/office/officeart/2018/2/layout/IconVerticalSolidList"/>
    <dgm:cxn modelId="{C53274E9-89BC-4B83-9A23-0BA7B201E09A}" type="presParOf" srcId="{41670FC6-5067-4831-887C-74ED36E93DDC}" destId="{436EBA2A-D80D-4452-BB00-9A48082932A0}" srcOrd="0" destOrd="0" presId="urn:microsoft.com/office/officeart/2018/2/layout/IconVerticalSolidList"/>
    <dgm:cxn modelId="{239544DE-4E63-4819-8B25-38B32AF3C40A}" type="presParOf" srcId="{436EBA2A-D80D-4452-BB00-9A48082932A0}" destId="{85AAED71-4497-4C0A-8B6A-ACA68A59C44F}" srcOrd="0" destOrd="0" presId="urn:microsoft.com/office/officeart/2018/2/layout/IconVerticalSolidList"/>
    <dgm:cxn modelId="{54B93354-D422-453B-9EB8-4E65A95D324F}" type="presParOf" srcId="{436EBA2A-D80D-4452-BB00-9A48082932A0}" destId="{EA533A65-688E-469F-BA7A-F8A0CFB23999}" srcOrd="1" destOrd="0" presId="urn:microsoft.com/office/officeart/2018/2/layout/IconVerticalSolidList"/>
    <dgm:cxn modelId="{2A2C7D42-6792-4A6B-BB2B-EDBF584CB8E1}" type="presParOf" srcId="{436EBA2A-D80D-4452-BB00-9A48082932A0}" destId="{27946F1E-5A36-42DA-953A-A67AF8B4D757}" srcOrd="2" destOrd="0" presId="urn:microsoft.com/office/officeart/2018/2/layout/IconVerticalSolidList"/>
    <dgm:cxn modelId="{C7E19B25-0DE5-4859-A817-64D7185D0142}" type="presParOf" srcId="{436EBA2A-D80D-4452-BB00-9A48082932A0}" destId="{B02F913E-8574-4720-8D2C-6EBA70CBCAEC}" srcOrd="3" destOrd="0" presId="urn:microsoft.com/office/officeart/2018/2/layout/IconVerticalSolidList"/>
    <dgm:cxn modelId="{2EEBC08A-C3D1-42C9-8256-037E553735CE}" type="presParOf" srcId="{41670FC6-5067-4831-887C-74ED36E93DDC}" destId="{8D64B9AB-B1AB-4F9E-A4D5-189D764940FB}" srcOrd="1" destOrd="0" presId="urn:microsoft.com/office/officeart/2018/2/layout/IconVerticalSolidList"/>
    <dgm:cxn modelId="{5CE703E3-A06C-4F89-B462-86429D74032B}" type="presParOf" srcId="{41670FC6-5067-4831-887C-74ED36E93DDC}" destId="{7A3FDE67-AB6B-488F-84E1-1AF659E63810}" srcOrd="2" destOrd="0" presId="urn:microsoft.com/office/officeart/2018/2/layout/IconVerticalSolidList"/>
    <dgm:cxn modelId="{FC6AB891-4D05-499C-9747-70E00184C4BD}" type="presParOf" srcId="{7A3FDE67-AB6B-488F-84E1-1AF659E63810}" destId="{16FE332A-449E-4EAB-887D-4FAFE53C3093}" srcOrd="0" destOrd="0" presId="urn:microsoft.com/office/officeart/2018/2/layout/IconVerticalSolidList"/>
    <dgm:cxn modelId="{8CAADED6-E616-4CFD-96FB-AADF3A0E209A}" type="presParOf" srcId="{7A3FDE67-AB6B-488F-84E1-1AF659E63810}" destId="{1D58370A-84CB-46D8-A78F-F7FF3E99D980}" srcOrd="1" destOrd="0" presId="urn:microsoft.com/office/officeart/2018/2/layout/IconVerticalSolidList"/>
    <dgm:cxn modelId="{D89E5EB5-4FAA-401D-9F42-77476ACF79CD}" type="presParOf" srcId="{7A3FDE67-AB6B-488F-84E1-1AF659E63810}" destId="{0AC1B2A3-5290-4C99-8E4C-ABF8C1FD8AA2}" srcOrd="2" destOrd="0" presId="urn:microsoft.com/office/officeart/2018/2/layout/IconVerticalSolidList"/>
    <dgm:cxn modelId="{676B20EE-1682-4895-A07B-40396F169777}" type="presParOf" srcId="{7A3FDE67-AB6B-488F-84E1-1AF659E63810}" destId="{DE25EBB6-4204-4C08-9362-A1773C693193}" srcOrd="3" destOrd="0" presId="urn:microsoft.com/office/officeart/2018/2/layout/IconVerticalSolidList"/>
    <dgm:cxn modelId="{CEC3213D-B070-4848-9525-A864D5E58F6A}" type="presParOf" srcId="{41670FC6-5067-4831-887C-74ED36E93DDC}" destId="{C1302AC1-1DC9-4089-9CD6-59DC876E9DA7}" srcOrd="3" destOrd="0" presId="urn:microsoft.com/office/officeart/2018/2/layout/IconVerticalSolidList"/>
    <dgm:cxn modelId="{103B027C-AC69-4608-BBB3-017E0DE33825}" type="presParOf" srcId="{41670FC6-5067-4831-887C-74ED36E93DDC}" destId="{165B7406-23BE-457D-9D79-611F7C2D5565}" srcOrd="4" destOrd="0" presId="urn:microsoft.com/office/officeart/2018/2/layout/IconVerticalSolidList"/>
    <dgm:cxn modelId="{1029ABA7-BA44-49BF-BD09-177567E36634}" type="presParOf" srcId="{165B7406-23BE-457D-9D79-611F7C2D5565}" destId="{02FE77E7-239B-43DC-980F-83481330E9B1}" srcOrd="0" destOrd="0" presId="urn:microsoft.com/office/officeart/2018/2/layout/IconVerticalSolidList"/>
    <dgm:cxn modelId="{06CE525C-2074-4E0D-99AE-8D58692EA66C}" type="presParOf" srcId="{165B7406-23BE-457D-9D79-611F7C2D5565}" destId="{6F2A4C67-78C1-4F5E-8FB3-179BB717B6C1}" srcOrd="1" destOrd="0" presId="urn:microsoft.com/office/officeart/2018/2/layout/IconVerticalSolidList"/>
    <dgm:cxn modelId="{23BFF8D4-55C1-4534-A52E-0E9907F24A0A}" type="presParOf" srcId="{165B7406-23BE-457D-9D79-611F7C2D5565}" destId="{AB4FFFEC-8E61-42B2-9036-4199B8872ABF}" srcOrd="2" destOrd="0" presId="urn:microsoft.com/office/officeart/2018/2/layout/IconVerticalSolidList"/>
    <dgm:cxn modelId="{C8E2C853-322E-4D02-8B31-50ABB96D6CB0}" type="presParOf" srcId="{165B7406-23BE-457D-9D79-611F7C2D5565}" destId="{3AB94AC9-27F3-4245-A269-C36EDBDF9843}" srcOrd="3" destOrd="0" presId="urn:microsoft.com/office/officeart/2018/2/layout/IconVerticalSolidList"/>
    <dgm:cxn modelId="{5E3520A3-BC85-4FC9-97EA-570B25F2727D}" type="presParOf" srcId="{41670FC6-5067-4831-887C-74ED36E93DDC}" destId="{883CB464-01DE-4712-96EB-916FD39EF350}" srcOrd="5" destOrd="0" presId="urn:microsoft.com/office/officeart/2018/2/layout/IconVerticalSolidList"/>
    <dgm:cxn modelId="{E8A90C89-5E4B-4A73-B413-C45B4DB428AA}" type="presParOf" srcId="{41670FC6-5067-4831-887C-74ED36E93DDC}" destId="{2341CBE0-3AE1-45E0-B679-F12868E29176}" srcOrd="6" destOrd="0" presId="urn:microsoft.com/office/officeart/2018/2/layout/IconVerticalSolidList"/>
    <dgm:cxn modelId="{9064116C-78B9-492D-9957-5F6BBB85E3BD}" type="presParOf" srcId="{2341CBE0-3AE1-45E0-B679-F12868E29176}" destId="{5C7FBF7A-C5EF-4D44-8E86-C65FC24B7F87}" srcOrd="0" destOrd="0" presId="urn:microsoft.com/office/officeart/2018/2/layout/IconVerticalSolidList"/>
    <dgm:cxn modelId="{DC04175C-AEDA-4A55-9083-1EA0A8E94F19}" type="presParOf" srcId="{2341CBE0-3AE1-45E0-B679-F12868E29176}" destId="{EFB9D2B7-F77B-4321-9C57-DFFCA06FA497}" srcOrd="1" destOrd="0" presId="urn:microsoft.com/office/officeart/2018/2/layout/IconVerticalSolidList"/>
    <dgm:cxn modelId="{F7C69C1A-EB51-4BB4-8918-EE8A60848E3E}" type="presParOf" srcId="{2341CBE0-3AE1-45E0-B679-F12868E29176}" destId="{47229477-D752-41F9-82FC-3BB4B66CAB03}" srcOrd="2" destOrd="0" presId="urn:microsoft.com/office/officeart/2018/2/layout/IconVerticalSolidList"/>
    <dgm:cxn modelId="{597F9E5B-EC17-42DB-BCAB-B777E6BD73A1}" type="presParOf" srcId="{2341CBE0-3AE1-45E0-B679-F12868E29176}" destId="{AFC545CB-D8DC-4614-AAB9-4D91CE7BA2D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EE92E2-7228-47F3-A5D6-06FAFEB8DAF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85965F-AF35-47AC-9CAC-7275EE18D71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Creates </a:t>
          </a:r>
          <a:r>
            <a:rPr lang="en-US" dirty="0" err="1"/>
            <a:t>BackCam</a:t>
          </a:r>
          <a:r>
            <a:rPr lang="en-US" dirty="0"/>
            <a:t> hotspot</a:t>
          </a:r>
        </a:p>
      </dgm:t>
    </dgm:pt>
    <dgm:pt modelId="{F34C2171-E0FD-4526-BFFD-88FB14B42889}" type="parTrans" cxnId="{FF1BDAF8-93CC-4B50-A880-9C3256F06861}">
      <dgm:prSet/>
      <dgm:spPr/>
      <dgm:t>
        <a:bodyPr/>
        <a:lstStyle/>
        <a:p>
          <a:endParaRPr lang="en-US"/>
        </a:p>
      </dgm:t>
    </dgm:pt>
    <dgm:pt modelId="{945A43F7-1255-49CF-BE44-83A86549047B}" type="sibTrans" cxnId="{FF1BDAF8-93CC-4B50-A880-9C3256F06861}">
      <dgm:prSet/>
      <dgm:spPr/>
      <dgm:t>
        <a:bodyPr/>
        <a:lstStyle/>
        <a:p>
          <a:endParaRPr lang="en-US"/>
        </a:p>
      </dgm:t>
    </dgm:pt>
    <dgm:pt modelId="{965619D7-7A10-476B-99A1-E7C76880211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Streams at 192.168.4.1:81</a:t>
          </a:r>
        </a:p>
      </dgm:t>
    </dgm:pt>
    <dgm:pt modelId="{B64168D9-1C56-4F0D-A35B-AB6265020172}" type="parTrans" cxnId="{2B6CE2C3-C5BC-4A58-BB22-109A49756CEA}">
      <dgm:prSet/>
      <dgm:spPr/>
      <dgm:t>
        <a:bodyPr/>
        <a:lstStyle/>
        <a:p>
          <a:endParaRPr lang="en-US"/>
        </a:p>
      </dgm:t>
    </dgm:pt>
    <dgm:pt modelId="{A98ABD01-24F2-4640-81DF-7A98FE615F8D}" type="sibTrans" cxnId="{2B6CE2C3-C5BC-4A58-BB22-109A49756CEA}">
      <dgm:prSet/>
      <dgm:spPr/>
      <dgm:t>
        <a:bodyPr/>
        <a:lstStyle/>
        <a:p>
          <a:endParaRPr lang="en-US"/>
        </a:p>
      </dgm:t>
    </dgm:pt>
    <dgm:pt modelId="{0497AB96-B026-4E83-A4D1-EEA27A76EBC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Separate from motor control</a:t>
          </a:r>
        </a:p>
      </dgm:t>
    </dgm:pt>
    <dgm:pt modelId="{5B1CC961-1807-4F5E-9EDB-EBCA18E22B74}" type="parTrans" cxnId="{C0847AC3-6E3C-4F18-9900-51DB983DF93E}">
      <dgm:prSet/>
      <dgm:spPr/>
      <dgm:t>
        <a:bodyPr/>
        <a:lstStyle/>
        <a:p>
          <a:endParaRPr lang="en-US"/>
        </a:p>
      </dgm:t>
    </dgm:pt>
    <dgm:pt modelId="{C3D4FE50-B701-4E36-85AD-EE35BEFE46DA}" type="sibTrans" cxnId="{C0847AC3-6E3C-4F18-9900-51DB983DF93E}">
      <dgm:prSet/>
      <dgm:spPr/>
      <dgm:t>
        <a:bodyPr/>
        <a:lstStyle/>
        <a:p>
          <a:endParaRPr lang="en-US"/>
        </a:p>
      </dgm:t>
    </dgm:pt>
    <dgm:pt modelId="{762A83B0-4CDE-4F84-8321-0950D359302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Reduces processing delay</a:t>
          </a:r>
        </a:p>
      </dgm:t>
    </dgm:pt>
    <dgm:pt modelId="{DE8EBCDB-E5C9-4EB9-81B6-17A8FD988170}" type="parTrans" cxnId="{EC7F1201-09F6-44B4-B5BD-D349FA961F8C}">
      <dgm:prSet/>
      <dgm:spPr/>
      <dgm:t>
        <a:bodyPr/>
        <a:lstStyle/>
        <a:p>
          <a:endParaRPr lang="en-US"/>
        </a:p>
      </dgm:t>
    </dgm:pt>
    <dgm:pt modelId="{AAE6E37E-827E-410B-9D65-DEB447F52919}" type="sibTrans" cxnId="{EC7F1201-09F6-44B4-B5BD-D349FA961F8C}">
      <dgm:prSet/>
      <dgm:spPr/>
      <dgm:t>
        <a:bodyPr/>
        <a:lstStyle/>
        <a:p>
          <a:endParaRPr lang="en-US"/>
        </a:p>
      </dgm:t>
    </dgm:pt>
    <dgm:pt modelId="{980C2A48-D5EA-4790-AF22-29EDAFEA4255}" type="pres">
      <dgm:prSet presAssocID="{C1EE92E2-7228-47F3-A5D6-06FAFEB8DAF8}" presName="root" presStyleCnt="0">
        <dgm:presLayoutVars>
          <dgm:dir/>
          <dgm:resizeHandles val="exact"/>
        </dgm:presLayoutVars>
      </dgm:prSet>
      <dgm:spPr/>
    </dgm:pt>
    <dgm:pt modelId="{5A030D73-4A81-440C-938F-09FD8A5EE5B5}" type="pres">
      <dgm:prSet presAssocID="{8785965F-AF35-47AC-9CAC-7275EE18D71B}" presName="compNode" presStyleCnt="0"/>
      <dgm:spPr/>
    </dgm:pt>
    <dgm:pt modelId="{2AA075C1-32DF-4E6B-9AED-405965201BF4}" type="pres">
      <dgm:prSet presAssocID="{8785965F-AF35-47AC-9CAC-7275EE18D71B}" presName="bgRect" presStyleLbl="bgShp" presStyleIdx="0" presStyleCnt="4" custLinFactNeighborY="-1377"/>
      <dgm:spPr/>
    </dgm:pt>
    <dgm:pt modelId="{3331A9DD-A905-4F55-A089-6D4DC1CCAA86}" type="pres">
      <dgm:prSet presAssocID="{8785965F-AF35-47AC-9CAC-7275EE18D71B}" presName="iconRect" presStyleLbl="node1" presStyleIdx="0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i-Fi with solid fill"/>
        </a:ext>
      </dgm:extLst>
    </dgm:pt>
    <dgm:pt modelId="{E0D3D2DA-BD63-41F8-AA1D-CAD5D48DCF1C}" type="pres">
      <dgm:prSet presAssocID="{8785965F-AF35-47AC-9CAC-7275EE18D71B}" presName="spaceRect" presStyleCnt="0"/>
      <dgm:spPr/>
    </dgm:pt>
    <dgm:pt modelId="{554439D7-DA02-4E35-826F-A505156D3CB6}" type="pres">
      <dgm:prSet presAssocID="{8785965F-AF35-47AC-9CAC-7275EE18D71B}" presName="parTx" presStyleLbl="revTx" presStyleIdx="0" presStyleCnt="4">
        <dgm:presLayoutVars>
          <dgm:chMax val="0"/>
          <dgm:chPref val="0"/>
        </dgm:presLayoutVars>
      </dgm:prSet>
      <dgm:spPr/>
    </dgm:pt>
    <dgm:pt modelId="{E7CB3737-8066-4661-80AC-DE74660C939A}" type="pres">
      <dgm:prSet presAssocID="{945A43F7-1255-49CF-BE44-83A86549047B}" presName="sibTrans" presStyleCnt="0"/>
      <dgm:spPr/>
    </dgm:pt>
    <dgm:pt modelId="{9ED617CD-77CC-4E14-8327-E7FCDC360A47}" type="pres">
      <dgm:prSet presAssocID="{965619D7-7A10-476B-99A1-E7C76880211A}" presName="compNode" presStyleCnt="0"/>
      <dgm:spPr/>
    </dgm:pt>
    <dgm:pt modelId="{54D3C958-D1A0-4E79-B9BA-D183479E8D46}" type="pres">
      <dgm:prSet presAssocID="{965619D7-7A10-476B-99A1-E7C76880211A}" presName="bgRect" presStyleLbl="bgShp" presStyleIdx="1" presStyleCnt="4"/>
      <dgm:spPr/>
    </dgm:pt>
    <dgm:pt modelId="{45A46048-53FA-4318-9DF6-C1F5753412D9}" type="pres">
      <dgm:prSet presAssocID="{965619D7-7A10-476B-99A1-E7C76880211A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80D9207F-0FD2-411A-8CB3-D0E8569036D7}" type="pres">
      <dgm:prSet presAssocID="{965619D7-7A10-476B-99A1-E7C76880211A}" presName="spaceRect" presStyleCnt="0"/>
      <dgm:spPr/>
    </dgm:pt>
    <dgm:pt modelId="{939F5E98-18A5-486D-8EB0-28962492601D}" type="pres">
      <dgm:prSet presAssocID="{965619D7-7A10-476B-99A1-E7C76880211A}" presName="parTx" presStyleLbl="revTx" presStyleIdx="1" presStyleCnt="4">
        <dgm:presLayoutVars>
          <dgm:chMax val="0"/>
          <dgm:chPref val="0"/>
        </dgm:presLayoutVars>
      </dgm:prSet>
      <dgm:spPr/>
    </dgm:pt>
    <dgm:pt modelId="{AF25E824-3291-4122-9F5B-373AEF65CA01}" type="pres">
      <dgm:prSet presAssocID="{A98ABD01-24F2-4640-81DF-7A98FE615F8D}" presName="sibTrans" presStyleCnt="0"/>
      <dgm:spPr/>
    </dgm:pt>
    <dgm:pt modelId="{EC7C0AA7-3D6C-4713-9975-E1ADE8515EF7}" type="pres">
      <dgm:prSet presAssocID="{0497AB96-B026-4E83-A4D1-EEA27A76EBC9}" presName="compNode" presStyleCnt="0"/>
      <dgm:spPr/>
    </dgm:pt>
    <dgm:pt modelId="{01687926-A240-4A23-A55D-FFFE2D263EB6}" type="pres">
      <dgm:prSet presAssocID="{0497AB96-B026-4E83-A4D1-EEA27A76EBC9}" presName="bgRect" presStyleLbl="bgShp" presStyleIdx="2" presStyleCnt="4"/>
      <dgm:spPr/>
    </dgm:pt>
    <dgm:pt modelId="{B7A06802-45C3-4096-9D63-83E911103C7C}" type="pres">
      <dgm:prSet presAssocID="{0497AB96-B026-4E83-A4D1-EEA27A76EBC9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ooter"/>
        </a:ext>
      </dgm:extLst>
    </dgm:pt>
    <dgm:pt modelId="{80E6430C-9AE6-42A4-AA8D-45814826BF90}" type="pres">
      <dgm:prSet presAssocID="{0497AB96-B026-4E83-A4D1-EEA27A76EBC9}" presName="spaceRect" presStyleCnt="0"/>
      <dgm:spPr/>
    </dgm:pt>
    <dgm:pt modelId="{61AFF79F-27A1-4810-8871-8B07441462F1}" type="pres">
      <dgm:prSet presAssocID="{0497AB96-B026-4E83-A4D1-EEA27A76EBC9}" presName="parTx" presStyleLbl="revTx" presStyleIdx="2" presStyleCnt="4">
        <dgm:presLayoutVars>
          <dgm:chMax val="0"/>
          <dgm:chPref val="0"/>
        </dgm:presLayoutVars>
      </dgm:prSet>
      <dgm:spPr/>
    </dgm:pt>
    <dgm:pt modelId="{68EB1F6E-F46F-49B5-BBEE-8CE05DED01E8}" type="pres">
      <dgm:prSet presAssocID="{C3D4FE50-B701-4E36-85AD-EE35BEFE46DA}" presName="sibTrans" presStyleCnt="0"/>
      <dgm:spPr/>
    </dgm:pt>
    <dgm:pt modelId="{7C2B7F62-D046-4FA7-8A94-D8CC47C01CCE}" type="pres">
      <dgm:prSet presAssocID="{762A83B0-4CDE-4F84-8321-0950D359302C}" presName="compNode" presStyleCnt="0"/>
      <dgm:spPr/>
    </dgm:pt>
    <dgm:pt modelId="{FE8FED69-3DD3-4769-A3F0-4698F8E92826}" type="pres">
      <dgm:prSet presAssocID="{762A83B0-4CDE-4F84-8321-0950D359302C}" presName="bgRect" presStyleLbl="bgShp" presStyleIdx="3" presStyleCnt="4"/>
      <dgm:spPr/>
    </dgm:pt>
    <dgm:pt modelId="{1ED862CC-7FFA-4DD2-BC47-842549FF0F9A}" type="pres">
      <dgm:prSet presAssocID="{762A83B0-4CDE-4F84-8321-0950D359302C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8F86BA57-01BF-4429-8378-D6920C61B9E4}" type="pres">
      <dgm:prSet presAssocID="{762A83B0-4CDE-4F84-8321-0950D359302C}" presName="spaceRect" presStyleCnt="0"/>
      <dgm:spPr/>
    </dgm:pt>
    <dgm:pt modelId="{FA8C1BCB-1431-4AED-9E66-1809A356DBE2}" type="pres">
      <dgm:prSet presAssocID="{762A83B0-4CDE-4F84-8321-0950D359302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C7F1201-09F6-44B4-B5BD-D349FA961F8C}" srcId="{C1EE92E2-7228-47F3-A5D6-06FAFEB8DAF8}" destId="{762A83B0-4CDE-4F84-8321-0950D359302C}" srcOrd="3" destOrd="0" parTransId="{DE8EBCDB-E5C9-4EB9-81B6-17A8FD988170}" sibTransId="{AAE6E37E-827E-410B-9D65-DEB447F52919}"/>
    <dgm:cxn modelId="{FE8A091E-E1AB-4F06-9EBD-EB017E8AF510}" type="presOf" srcId="{8785965F-AF35-47AC-9CAC-7275EE18D71B}" destId="{554439D7-DA02-4E35-826F-A505156D3CB6}" srcOrd="0" destOrd="0" presId="urn:microsoft.com/office/officeart/2018/2/layout/IconVerticalSolidList"/>
    <dgm:cxn modelId="{E9C00329-E9D5-40DD-81D0-07BAE0DB8F5A}" type="presOf" srcId="{0497AB96-B026-4E83-A4D1-EEA27A76EBC9}" destId="{61AFF79F-27A1-4810-8871-8B07441462F1}" srcOrd="0" destOrd="0" presId="urn:microsoft.com/office/officeart/2018/2/layout/IconVerticalSolidList"/>
    <dgm:cxn modelId="{918F292F-E21B-4BF0-A5DC-79F732FE4263}" type="presOf" srcId="{762A83B0-4CDE-4F84-8321-0950D359302C}" destId="{FA8C1BCB-1431-4AED-9E66-1809A356DBE2}" srcOrd="0" destOrd="0" presId="urn:microsoft.com/office/officeart/2018/2/layout/IconVerticalSolidList"/>
    <dgm:cxn modelId="{F045CC45-94C3-4D33-A84D-1BD9937517DC}" type="presOf" srcId="{C1EE92E2-7228-47F3-A5D6-06FAFEB8DAF8}" destId="{980C2A48-D5EA-4790-AF22-29EDAFEA4255}" srcOrd="0" destOrd="0" presId="urn:microsoft.com/office/officeart/2018/2/layout/IconVerticalSolidList"/>
    <dgm:cxn modelId="{C0847AC3-6E3C-4F18-9900-51DB983DF93E}" srcId="{C1EE92E2-7228-47F3-A5D6-06FAFEB8DAF8}" destId="{0497AB96-B026-4E83-A4D1-EEA27A76EBC9}" srcOrd="2" destOrd="0" parTransId="{5B1CC961-1807-4F5E-9EDB-EBCA18E22B74}" sibTransId="{C3D4FE50-B701-4E36-85AD-EE35BEFE46DA}"/>
    <dgm:cxn modelId="{2B6CE2C3-C5BC-4A58-BB22-109A49756CEA}" srcId="{C1EE92E2-7228-47F3-A5D6-06FAFEB8DAF8}" destId="{965619D7-7A10-476B-99A1-E7C76880211A}" srcOrd="1" destOrd="0" parTransId="{B64168D9-1C56-4F0D-A35B-AB6265020172}" sibTransId="{A98ABD01-24F2-4640-81DF-7A98FE615F8D}"/>
    <dgm:cxn modelId="{289DF4C4-E3CB-4138-9EB0-5BE898B61384}" type="presOf" srcId="{965619D7-7A10-476B-99A1-E7C76880211A}" destId="{939F5E98-18A5-486D-8EB0-28962492601D}" srcOrd="0" destOrd="0" presId="urn:microsoft.com/office/officeart/2018/2/layout/IconVerticalSolidList"/>
    <dgm:cxn modelId="{FF1BDAF8-93CC-4B50-A880-9C3256F06861}" srcId="{C1EE92E2-7228-47F3-A5D6-06FAFEB8DAF8}" destId="{8785965F-AF35-47AC-9CAC-7275EE18D71B}" srcOrd="0" destOrd="0" parTransId="{F34C2171-E0FD-4526-BFFD-88FB14B42889}" sibTransId="{945A43F7-1255-49CF-BE44-83A86549047B}"/>
    <dgm:cxn modelId="{DD0AD491-AC18-465D-9CC4-15F83EBB3DAF}" type="presParOf" srcId="{980C2A48-D5EA-4790-AF22-29EDAFEA4255}" destId="{5A030D73-4A81-440C-938F-09FD8A5EE5B5}" srcOrd="0" destOrd="0" presId="urn:microsoft.com/office/officeart/2018/2/layout/IconVerticalSolidList"/>
    <dgm:cxn modelId="{6CE56891-7979-48EA-A4A5-3AFFD731F6C6}" type="presParOf" srcId="{5A030D73-4A81-440C-938F-09FD8A5EE5B5}" destId="{2AA075C1-32DF-4E6B-9AED-405965201BF4}" srcOrd="0" destOrd="0" presId="urn:microsoft.com/office/officeart/2018/2/layout/IconVerticalSolidList"/>
    <dgm:cxn modelId="{1743762F-3DAE-4B9F-999D-4BAB4C3EDF26}" type="presParOf" srcId="{5A030D73-4A81-440C-938F-09FD8A5EE5B5}" destId="{3331A9DD-A905-4F55-A089-6D4DC1CCAA86}" srcOrd="1" destOrd="0" presId="urn:microsoft.com/office/officeart/2018/2/layout/IconVerticalSolidList"/>
    <dgm:cxn modelId="{94649A1A-D299-41FB-8F22-7ECF69B817D0}" type="presParOf" srcId="{5A030D73-4A81-440C-938F-09FD8A5EE5B5}" destId="{E0D3D2DA-BD63-41F8-AA1D-CAD5D48DCF1C}" srcOrd="2" destOrd="0" presId="urn:microsoft.com/office/officeart/2018/2/layout/IconVerticalSolidList"/>
    <dgm:cxn modelId="{F3145734-46E4-4024-9F6A-57B565679F4A}" type="presParOf" srcId="{5A030D73-4A81-440C-938F-09FD8A5EE5B5}" destId="{554439D7-DA02-4E35-826F-A505156D3CB6}" srcOrd="3" destOrd="0" presId="urn:microsoft.com/office/officeart/2018/2/layout/IconVerticalSolidList"/>
    <dgm:cxn modelId="{D6E61962-C9E9-4BBA-9AC4-2AFE0D1426E2}" type="presParOf" srcId="{980C2A48-D5EA-4790-AF22-29EDAFEA4255}" destId="{E7CB3737-8066-4661-80AC-DE74660C939A}" srcOrd="1" destOrd="0" presId="urn:microsoft.com/office/officeart/2018/2/layout/IconVerticalSolidList"/>
    <dgm:cxn modelId="{C0B8BA38-B892-42C2-9DD9-6ADFACA0F87E}" type="presParOf" srcId="{980C2A48-D5EA-4790-AF22-29EDAFEA4255}" destId="{9ED617CD-77CC-4E14-8327-E7FCDC360A47}" srcOrd="2" destOrd="0" presId="urn:microsoft.com/office/officeart/2018/2/layout/IconVerticalSolidList"/>
    <dgm:cxn modelId="{F6C4FCE1-0AC3-40E7-A5AC-8C62BE440EA6}" type="presParOf" srcId="{9ED617CD-77CC-4E14-8327-E7FCDC360A47}" destId="{54D3C958-D1A0-4E79-B9BA-D183479E8D46}" srcOrd="0" destOrd="0" presId="urn:microsoft.com/office/officeart/2018/2/layout/IconVerticalSolidList"/>
    <dgm:cxn modelId="{D8AF56AA-2157-4D4C-B0CD-6D9F4CCF4356}" type="presParOf" srcId="{9ED617CD-77CC-4E14-8327-E7FCDC360A47}" destId="{45A46048-53FA-4318-9DF6-C1F5753412D9}" srcOrd="1" destOrd="0" presId="urn:microsoft.com/office/officeart/2018/2/layout/IconVerticalSolidList"/>
    <dgm:cxn modelId="{B95C3136-FA23-4C8D-A68B-EC68C90CA7F1}" type="presParOf" srcId="{9ED617CD-77CC-4E14-8327-E7FCDC360A47}" destId="{80D9207F-0FD2-411A-8CB3-D0E8569036D7}" srcOrd="2" destOrd="0" presId="urn:microsoft.com/office/officeart/2018/2/layout/IconVerticalSolidList"/>
    <dgm:cxn modelId="{682FB410-5799-4E29-93C6-90DDCB6CDDDF}" type="presParOf" srcId="{9ED617CD-77CC-4E14-8327-E7FCDC360A47}" destId="{939F5E98-18A5-486D-8EB0-28962492601D}" srcOrd="3" destOrd="0" presId="urn:microsoft.com/office/officeart/2018/2/layout/IconVerticalSolidList"/>
    <dgm:cxn modelId="{956ACF01-A165-40B9-B3AA-6F14127086AF}" type="presParOf" srcId="{980C2A48-D5EA-4790-AF22-29EDAFEA4255}" destId="{AF25E824-3291-4122-9F5B-373AEF65CA01}" srcOrd="3" destOrd="0" presId="urn:microsoft.com/office/officeart/2018/2/layout/IconVerticalSolidList"/>
    <dgm:cxn modelId="{3431447C-0BED-4B28-976A-A201784CEC00}" type="presParOf" srcId="{980C2A48-D5EA-4790-AF22-29EDAFEA4255}" destId="{EC7C0AA7-3D6C-4713-9975-E1ADE8515EF7}" srcOrd="4" destOrd="0" presId="urn:microsoft.com/office/officeart/2018/2/layout/IconVerticalSolidList"/>
    <dgm:cxn modelId="{AD5CB826-FE46-45C6-90E2-3AF3B3B10BB7}" type="presParOf" srcId="{EC7C0AA7-3D6C-4713-9975-E1ADE8515EF7}" destId="{01687926-A240-4A23-A55D-FFFE2D263EB6}" srcOrd="0" destOrd="0" presId="urn:microsoft.com/office/officeart/2018/2/layout/IconVerticalSolidList"/>
    <dgm:cxn modelId="{FD82AFCC-38F8-4839-96D7-5764BFA303EB}" type="presParOf" srcId="{EC7C0AA7-3D6C-4713-9975-E1ADE8515EF7}" destId="{B7A06802-45C3-4096-9D63-83E911103C7C}" srcOrd="1" destOrd="0" presId="urn:microsoft.com/office/officeart/2018/2/layout/IconVerticalSolidList"/>
    <dgm:cxn modelId="{F9C798BB-BB17-4D89-BF7B-9EB37CC4866E}" type="presParOf" srcId="{EC7C0AA7-3D6C-4713-9975-E1ADE8515EF7}" destId="{80E6430C-9AE6-42A4-AA8D-45814826BF90}" srcOrd="2" destOrd="0" presId="urn:microsoft.com/office/officeart/2018/2/layout/IconVerticalSolidList"/>
    <dgm:cxn modelId="{6432FE3B-8B12-426A-BBA2-854AA2B1EDDE}" type="presParOf" srcId="{EC7C0AA7-3D6C-4713-9975-E1ADE8515EF7}" destId="{61AFF79F-27A1-4810-8871-8B07441462F1}" srcOrd="3" destOrd="0" presId="urn:microsoft.com/office/officeart/2018/2/layout/IconVerticalSolidList"/>
    <dgm:cxn modelId="{C1D8FF36-92CD-4861-AC2C-AC0E8D28F686}" type="presParOf" srcId="{980C2A48-D5EA-4790-AF22-29EDAFEA4255}" destId="{68EB1F6E-F46F-49B5-BBEE-8CE05DED01E8}" srcOrd="5" destOrd="0" presId="urn:microsoft.com/office/officeart/2018/2/layout/IconVerticalSolidList"/>
    <dgm:cxn modelId="{035970C3-5B8D-4FD7-8DA5-3995ADD22950}" type="presParOf" srcId="{980C2A48-D5EA-4790-AF22-29EDAFEA4255}" destId="{7C2B7F62-D046-4FA7-8A94-D8CC47C01CCE}" srcOrd="6" destOrd="0" presId="urn:microsoft.com/office/officeart/2018/2/layout/IconVerticalSolidList"/>
    <dgm:cxn modelId="{243E8DF1-34DA-414B-BF32-8C9AD02EC9B8}" type="presParOf" srcId="{7C2B7F62-D046-4FA7-8A94-D8CC47C01CCE}" destId="{FE8FED69-3DD3-4769-A3F0-4698F8E92826}" srcOrd="0" destOrd="0" presId="urn:microsoft.com/office/officeart/2018/2/layout/IconVerticalSolidList"/>
    <dgm:cxn modelId="{325ED2BF-6829-4F7E-8916-2B8CE7C7D73A}" type="presParOf" srcId="{7C2B7F62-D046-4FA7-8A94-D8CC47C01CCE}" destId="{1ED862CC-7FFA-4DD2-BC47-842549FF0F9A}" srcOrd="1" destOrd="0" presId="urn:microsoft.com/office/officeart/2018/2/layout/IconVerticalSolidList"/>
    <dgm:cxn modelId="{B37222AC-4B57-4F65-8B72-272E8F5B975F}" type="presParOf" srcId="{7C2B7F62-D046-4FA7-8A94-D8CC47C01CCE}" destId="{8F86BA57-01BF-4429-8378-D6920C61B9E4}" srcOrd="2" destOrd="0" presId="urn:microsoft.com/office/officeart/2018/2/layout/IconVerticalSolidList"/>
    <dgm:cxn modelId="{1A779051-1574-4990-8E97-F7EB6C1A4AA6}" type="presParOf" srcId="{7C2B7F62-D046-4FA7-8A94-D8CC47C01CCE}" destId="{FA8C1BCB-1431-4AED-9E66-1809A356DBE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58BABD-D0B9-3E40-8DD4-870B58582BC2}" type="doc">
      <dgm:prSet loTypeId="urn:microsoft.com/office/officeart/2005/8/layout/vList3" loCatId="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5D1A229D-191C-B84F-BE47-8C692EE43F66}">
      <dgm:prSet custT="1"/>
      <dgm:spPr/>
      <dgm:t>
        <a:bodyPr/>
        <a:lstStyle/>
        <a:p>
          <a:pPr>
            <a:buNone/>
          </a:pPr>
          <a:r>
            <a:rPr lang="en-US" sz="3000"/>
            <a:t>Control Range ≥ 30ft</a:t>
          </a:r>
        </a:p>
      </dgm:t>
    </dgm:pt>
    <dgm:pt modelId="{A3400397-1E25-5546-9F6E-79351CE18139}" type="parTrans" cxnId="{B069E4A9-0E5E-FC47-AF00-348948D34787}">
      <dgm:prSet/>
      <dgm:spPr/>
      <dgm:t>
        <a:bodyPr/>
        <a:lstStyle/>
        <a:p>
          <a:endParaRPr lang="en-US" sz="3000"/>
        </a:p>
      </dgm:t>
    </dgm:pt>
    <dgm:pt modelId="{84D4D87E-5916-3145-A35B-E424B1FDBFC2}" type="sibTrans" cxnId="{B069E4A9-0E5E-FC47-AF00-348948D34787}">
      <dgm:prSet/>
      <dgm:spPr/>
      <dgm:t>
        <a:bodyPr/>
        <a:lstStyle/>
        <a:p>
          <a:endParaRPr lang="en-US" sz="3000"/>
        </a:p>
      </dgm:t>
    </dgm:pt>
    <dgm:pt modelId="{C58C7424-EDF9-A444-AE38-B9737C2477C1}">
      <dgm:prSet custT="1"/>
      <dgm:spPr/>
      <dgm:t>
        <a:bodyPr/>
        <a:lstStyle/>
        <a:p>
          <a:r>
            <a:rPr lang="en-US" sz="3000"/>
            <a:t>Load of 500 </a:t>
          </a:r>
          <a:r>
            <a:rPr lang="en-US" sz="3000" err="1"/>
            <a:t>lbs</a:t>
          </a:r>
          <a:endParaRPr lang="en-US" sz="3000"/>
        </a:p>
      </dgm:t>
    </dgm:pt>
    <dgm:pt modelId="{5A5FB18B-7A8C-B149-9769-38F88C037540}" type="parTrans" cxnId="{543E056B-1EFB-C249-9DBF-CDAC70AE4711}">
      <dgm:prSet/>
      <dgm:spPr/>
      <dgm:t>
        <a:bodyPr/>
        <a:lstStyle/>
        <a:p>
          <a:endParaRPr lang="en-US" sz="3000"/>
        </a:p>
      </dgm:t>
    </dgm:pt>
    <dgm:pt modelId="{E66629D0-F38F-D743-AE36-35721CC61B33}" type="sibTrans" cxnId="{543E056B-1EFB-C249-9DBF-CDAC70AE4711}">
      <dgm:prSet/>
      <dgm:spPr/>
      <dgm:t>
        <a:bodyPr/>
        <a:lstStyle/>
        <a:p>
          <a:endParaRPr lang="en-US" sz="3000"/>
        </a:p>
      </dgm:t>
    </dgm:pt>
    <dgm:pt modelId="{56D3DFCB-8C07-7F4C-9254-87E6AC539F6A}">
      <dgm:prSet custT="1"/>
      <dgm:spPr/>
      <dgm:t>
        <a:bodyPr/>
        <a:lstStyle/>
        <a:p>
          <a:r>
            <a:rPr lang="en-US" sz="3000"/>
            <a:t>Movement Speed = 1 mph</a:t>
          </a:r>
        </a:p>
      </dgm:t>
    </dgm:pt>
    <dgm:pt modelId="{50497737-03DF-D542-93EB-E37B6C3E7D4C}" type="parTrans" cxnId="{EEDA6553-0310-FC4B-AA03-4138C86A81D3}">
      <dgm:prSet/>
      <dgm:spPr/>
      <dgm:t>
        <a:bodyPr/>
        <a:lstStyle/>
        <a:p>
          <a:endParaRPr lang="en-US" sz="3000"/>
        </a:p>
      </dgm:t>
    </dgm:pt>
    <dgm:pt modelId="{BE7EAF29-139D-494D-945D-F6F9B5DA30E2}" type="sibTrans" cxnId="{EEDA6553-0310-FC4B-AA03-4138C86A81D3}">
      <dgm:prSet/>
      <dgm:spPr/>
      <dgm:t>
        <a:bodyPr/>
        <a:lstStyle/>
        <a:p>
          <a:endParaRPr lang="en-US" sz="3000"/>
        </a:p>
      </dgm:t>
    </dgm:pt>
    <dgm:pt modelId="{680645C9-5CD7-6144-843E-28BB2CD0BE83}">
      <dgm:prSet custT="1"/>
      <dgm:spPr/>
      <dgm:t>
        <a:bodyPr/>
        <a:lstStyle/>
        <a:p>
          <a:r>
            <a:rPr lang="en-US" sz="3000"/>
            <a:t>Power Supply 24 V</a:t>
          </a:r>
        </a:p>
      </dgm:t>
    </dgm:pt>
    <dgm:pt modelId="{D0D56FC5-42C0-734F-B644-7EF77532789E}" type="parTrans" cxnId="{E46EFC5C-3F80-1849-9A3D-F76FD9871F7E}">
      <dgm:prSet/>
      <dgm:spPr/>
      <dgm:t>
        <a:bodyPr/>
        <a:lstStyle/>
        <a:p>
          <a:endParaRPr lang="en-US" sz="3000"/>
        </a:p>
      </dgm:t>
    </dgm:pt>
    <dgm:pt modelId="{309F6635-0713-2E44-9E2F-9C1AFA4FF8E8}" type="sibTrans" cxnId="{E46EFC5C-3F80-1849-9A3D-F76FD9871F7E}">
      <dgm:prSet/>
      <dgm:spPr/>
      <dgm:t>
        <a:bodyPr/>
        <a:lstStyle/>
        <a:p>
          <a:endParaRPr lang="en-US" sz="3000"/>
        </a:p>
      </dgm:t>
    </dgm:pt>
    <dgm:pt modelId="{F1056848-BAC8-3147-9B6E-38E868370D08}">
      <dgm:prSet custT="1"/>
      <dgm:spPr/>
      <dgm:t>
        <a:bodyPr/>
        <a:lstStyle/>
        <a:p>
          <a:r>
            <a:rPr lang="en-US" sz="3000" dirty="0"/>
            <a:t>Duty Cycle &gt; 10mins</a:t>
          </a:r>
        </a:p>
      </dgm:t>
    </dgm:pt>
    <dgm:pt modelId="{65A3DA8A-A14B-8E45-B3A4-B0562FABC8EE}" type="parTrans" cxnId="{2BAA0D24-B836-1541-94CB-E10B69D68B70}">
      <dgm:prSet/>
      <dgm:spPr/>
      <dgm:t>
        <a:bodyPr/>
        <a:lstStyle/>
        <a:p>
          <a:endParaRPr lang="en-US" sz="3000"/>
        </a:p>
      </dgm:t>
    </dgm:pt>
    <dgm:pt modelId="{BDDDDFD0-AB06-AD42-9CF0-858CE2916562}" type="sibTrans" cxnId="{2BAA0D24-B836-1541-94CB-E10B69D68B70}">
      <dgm:prSet/>
      <dgm:spPr/>
      <dgm:t>
        <a:bodyPr/>
        <a:lstStyle/>
        <a:p>
          <a:endParaRPr lang="en-US" sz="3000"/>
        </a:p>
      </dgm:t>
    </dgm:pt>
    <dgm:pt modelId="{DF8B7A36-085A-BA4D-A098-7D5CA16BCBEC}" type="pres">
      <dgm:prSet presAssocID="{4558BABD-D0B9-3E40-8DD4-870B58582BC2}" presName="linearFlow" presStyleCnt="0">
        <dgm:presLayoutVars>
          <dgm:dir/>
          <dgm:resizeHandles val="exact"/>
        </dgm:presLayoutVars>
      </dgm:prSet>
      <dgm:spPr/>
    </dgm:pt>
    <dgm:pt modelId="{8835D763-9808-2849-BB09-CB359F15CE36}" type="pres">
      <dgm:prSet presAssocID="{C58C7424-EDF9-A444-AE38-B9737C2477C1}" presName="composite" presStyleCnt="0"/>
      <dgm:spPr/>
    </dgm:pt>
    <dgm:pt modelId="{93B13953-DFF8-C742-8ECF-1A405757E710}" type="pres">
      <dgm:prSet presAssocID="{C58C7424-EDF9-A444-AE38-B9737C2477C1}" presName="imgShp" presStyleLbl="fgImgPlace1" presStyleIdx="0" presStyleCnt="5" custLinFactNeighborX="-52068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 with solid fill"/>
        </a:ext>
      </dgm:extLst>
    </dgm:pt>
    <dgm:pt modelId="{11DFDFF3-376D-974D-BDFF-30163D8432A9}" type="pres">
      <dgm:prSet presAssocID="{C58C7424-EDF9-A444-AE38-B9737C2477C1}" presName="txShp" presStyleLbl="node1" presStyleIdx="0" presStyleCnt="5">
        <dgm:presLayoutVars>
          <dgm:bulletEnabled val="1"/>
        </dgm:presLayoutVars>
      </dgm:prSet>
      <dgm:spPr/>
    </dgm:pt>
    <dgm:pt modelId="{5BECF35B-756D-AC4D-A3D5-99CF7E32A67B}" type="pres">
      <dgm:prSet presAssocID="{E66629D0-F38F-D743-AE36-35721CC61B33}" presName="spacing" presStyleCnt="0"/>
      <dgm:spPr/>
    </dgm:pt>
    <dgm:pt modelId="{F227B94A-832C-C24F-8E52-CA055679DAC0}" type="pres">
      <dgm:prSet presAssocID="{56D3DFCB-8C07-7F4C-9254-87E6AC539F6A}" presName="composite" presStyleCnt="0"/>
      <dgm:spPr/>
    </dgm:pt>
    <dgm:pt modelId="{6ADC7279-9340-A241-A174-1842931760E9}" type="pres">
      <dgm:prSet presAssocID="{56D3DFCB-8C07-7F4C-9254-87E6AC539F6A}" presName="imgShp" presStyleLbl="fgImgPlace1" presStyleIdx="1" presStyleCnt="5" custLinFactNeighborX="-52068"/>
      <dgm:spPr>
        <a:blipFill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</dgm:pt>
    <dgm:pt modelId="{99C37E3D-D334-1740-BDF7-D7CECCF9CCE6}" type="pres">
      <dgm:prSet presAssocID="{56D3DFCB-8C07-7F4C-9254-87E6AC539F6A}" presName="txShp" presStyleLbl="node1" presStyleIdx="1" presStyleCnt="5">
        <dgm:presLayoutVars>
          <dgm:bulletEnabled val="1"/>
        </dgm:presLayoutVars>
      </dgm:prSet>
      <dgm:spPr/>
    </dgm:pt>
    <dgm:pt modelId="{D902ED62-BC17-1D4B-9732-3F63021A55D0}" type="pres">
      <dgm:prSet presAssocID="{BE7EAF29-139D-494D-945D-F6F9B5DA30E2}" presName="spacing" presStyleCnt="0"/>
      <dgm:spPr/>
    </dgm:pt>
    <dgm:pt modelId="{1AC3D887-6A48-5147-A1A2-3C1DECB47347}" type="pres">
      <dgm:prSet presAssocID="{5D1A229D-191C-B84F-BE47-8C692EE43F66}" presName="composite" presStyleCnt="0"/>
      <dgm:spPr/>
    </dgm:pt>
    <dgm:pt modelId="{77895919-6F94-4F44-91CE-96BFA678816E}" type="pres">
      <dgm:prSet presAssocID="{5D1A229D-191C-B84F-BE47-8C692EE43F66}" presName="imgShp" presStyleLbl="fgImgPlace1" presStyleIdx="2" presStyleCnt="5" custLinFactNeighborX="-52068"/>
      <dgm:spPr>
        <a:blipFill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</dgm:pt>
    <dgm:pt modelId="{7AD74710-DC6A-2543-9A8E-454A2C7F6875}" type="pres">
      <dgm:prSet presAssocID="{5D1A229D-191C-B84F-BE47-8C692EE43F66}" presName="txShp" presStyleLbl="node1" presStyleIdx="2" presStyleCnt="5">
        <dgm:presLayoutVars>
          <dgm:bulletEnabled val="1"/>
        </dgm:presLayoutVars>
      </dgm:prSet>
      <dgm:spPr/>
    </dgm:pt>
    <dgm:pt modelId="{3184339C-B6DD-8840-9DFD-3E3495D1D080}" type="pres">
      <dgm:prSet presAssocID="{84D4D87E-5916-3145-A35B-E424B1FDBFC2}" presName="spacing" presStyleCnt="0"/>
      <dgm:spPr/>
    </dgm:pt>
    <dgm:pt modelId="{398CE3B2-A554-2D47-A1A0-6B9B539E3729}" type="pres">
      <dgm:prSet presAssocID="{680645C9-5CD7-6144-843E-28BB2CD0BE83}" presName="composite" presStyleCnt="0"/>
      <dgm:spPr/>
    </dgm:pt>
    <dgm:pt modelId="{E7191656-4C1D-0B41-8455-87FFD0160F2D}" type="pres">
      <dgm:prSet presAssocID="{680645C9-5CD7-6144-843E-28BB2CD0BE83}" presName="imgShp" presStyleLbl="fgImgPlace1" presStyleIdx="3" presStyleCnt="5" custLinFactNeighborX="-57403" custLinFactNeighborY="2296"/>
      <dgm:spPr>
        <a:blipFill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7FA26F25-909C-C743-A16E-1C3E2AE316AA}" type="pres">
      <dgm:prSet presAssocID="{680645C9-5CD7-6144-843E-28BB2CD0BE83}" presName="txShp" presStyleLbl="node1" presStyleIdx="3" presStyleCnt="5">
        <dgm:presLayoutVars>
          <dgm:bulletEnabled val="1"/>
        </dgm:presLayoutVars>
      </dgm:prSet>
      <dgm:spPr/>
    </dgm:pt>
    <dgm:pt modelId="{F44BDB4E-60C5-1B4D-8C4F-D43AB0347B06}" type="pres">
      <dgm:prSet presAssocID="{309F6635-0713-2E44-9E2F-9C1AFA4FF8E8}" presName="spacing" presStyleCnt="0"/>
      <dgm:spPr/>
    </dgm:pt>
    <dgm:pt modelId="{495F772B-2A39-DD43-8E74-770D7FCD6E1E}" type="pres">
      <dgm:prSet presAssocID="{F1056848-BAC8-3147-9B6E-38E868370D08}" presName="composite" presStyleCnt="0"/>
      <dgm:spPr/>
    </dgm:pt>
    <dgm:pt modelId="{BD775C2E-B7C0-BE44-8D4A-497050925BB8}" type="pres">
      <dgm:prSet presAssocID="{F1056848-BAC8-3147-9B6E-38E868370D08}" presName="imgShp" presStyleLbl="fgImgPlace1" presStyleIdx="4" presStyleCnt="5" custLinFactNeighborX="-48248" custLinFactNeighborY="2550"/>
      <dgm:spPr>
        <a:blipFill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</dgm:pt>
    <dgm:pt modelId="{22E7029E-F2CB-5549-A150-A84D2F3583E1}" type="pres">
      <dgm:prSet presAssocID="{F1056848-BAC8-3147-9B6E-38E868370D08}" presName="txShp" presStyleLbl="node1" presStyleIdx="4" presStyleCnt="5">
        <dgm:presLayoutVars>
          <dgm:bulletEnabled val="1"/>
        </dgm:presLayoutVars>
      </dgm:prSet>
      <dgm:spPr/>
    </dgm:pt>
  </dgm:ptLst>
  <dgm:cxnLst>
    <dgm:cxn modelId="{2BAA0D24-B836-1541-94CB-E10B69D68B70}" srcId="{4558BABD-D0B9-3E40-8DD4-870B58582BC2}" destId="{F1056848-BAC8-3147-9B6E-38E868370D08}" srcOrd="4" destOrd="0" parTransId="{65A3DA8A-A14B-8E45-B3A4-B0562FABC8EE}" sibTransId="{BDDDDFD0-AB06-AD42-9CF0-858CE2916562}"/>
    <dgm:cxn modelId="{E46EFC5C-3F80-1849-9A3D-F76FD9871F7E}" srcId="{4558BABD-D0B9-3E40-8DD4-870B58582BC2}" destId="{680645C9-5CD7-6144-843E-28BB2CD0BE83}" srcOrd="3" destOrd="0" parTransId="{D0D56FC5-42C0-734F-B644-7EF77532789E}" sibTransId="{309F6635-0713-2E44-9E2F-9C1AFA4FF8E8}"/>
    <dgm:cxn modelId="{C6AAE85D-5F74-1E43-AE28-20F8663098B7}" type="presOf" srcId="{F1056848-BAC8-3147-9B6E-38E868370D08}" destId="{22E7029E-F2CB-5549-A150-A84D2F3583E1}" srcOrd="0" destOrd="0" presId="urn:microsoft.com/office/officeart/2005/8/layout/vList3"/>
    <dgm:cxn modelId="{543E056B-1EFB-C249-9DBF-CDAC70AE4711}" srcId="{4558BABD-D0B9-3E40-8DD4-870B58582BC2}" destId="{C58C7424-EDF9-A444-AE38-B9737C2477C1}" srcOrd="0" destOrd="0" parTransId="{5A5FB18B-7A8C-B149-9769-38F88C037540}" sibTransId="{E66629D0-F38F-D743-AE36-35721CC61B33}"/>
    <dgm:cxn modelId="{EEDA6553-0310-FC4B-AA03-4138C86A81D3}" srcId="{4558BABD-D0B9-3E40-8DD4-870B58582BC2}" destId="{56D3DFCB-8C07-7F4C-9254-87E6AC539F6A}" srcOrd="1" destOrd="0" parTransId="{50497737-03DF-D542-93EB-E37B6C3E7D4C}" sibTransId="{BE7EAF29-139D-494D-945D-F6F9B5DA30E2}"/>
    <dgm:cxn modelId="{8480A288-2B6A-5344-A2B0-61A6D730C0C9}" type="presOf" srcId="{680645C9-5CD7-6144-843E-28BB2CD0BE83}" destId="{7FA26F25-909C-C743-A16E-1C3E2AE316AA}" srcOrd="0" destOrd="0" presId="urn:microsoft.com/office/officeart/2005/8/layout/vList3"/>
    <dgm:cxn modelId="{B05DFE9F-579C-2F40-BDC9-95DDF3838C7F}" type="presOf" srcId="{5D1A229D-191C-B84F-BE47-8C692EE43F66}" destId="{7AD74710-DC6A-2543-9A8E-454A2C7F6875}" srcOrd="0" destOrd="0" presId="urn:microsoft.com/office/officeart/2005/8/layout/vList3"/>
    <dgm:cxn modelId="{C86374A4-83AC-BA4F-AC53-DDEEE3095893}" type="presOf" srcId="{C58C7424-EDF9-A444-AE38-B9737C2477C1}" destId="{11DFDFF3-376D-974D-BDFF-30163D8432A9}" srcOrd="0" destOrd="0" presId="urn:microsoft.com/office/officeart/2005/8/layout/vList3"/>
    <dgm:cxn modelId="{B069E4A9-0E5E-FC47-AF00-348948D34787}" srcId="{4558BABD-D0B9-3E40-8DD4-870B58582BC2}" destId="{5D1A229D-191C-B84F-BE47-8C692EE43F66}" srcOrd="2" destOrd="0" parTransId="{A3400397-1E25-5546-9F6E-79351CE18139}" sibTransId="{84D4D87E-5916-3145-A35B-E424B1FDBFC2}"/>
    <dgm:cxn modelId="{F86905DC-66DE-7C48-9D6F-2C1ED5C326C6}" type="presOf" srcId="{56D3DFCB-8C07-7F4C-9254-87E6AC539F6A}" destId="{99C37E3D-D334-1740-BDF7-D7CECCF9CCE6}" srcOrd="0" destOrd="0" presId="urn:microsoft.com/office/officeart/2005/8/layout/vList3"/>
    <dgm:cxn modelId="{7F51A7EF-A578-1C43-AC1D-8CD2882C9D29}" type="presOf" srcId="{4558BABD-D0B9-3E40-8DD4-870B58582BC2}" destId="{DF8B7A36-085A-BA4D-A098-7D5CA16BCBEC}" srcOrd="0" destOrd="0" presId="urn:microsoft.com/office/officeart/2005/8/layout/vList3"/>
    <dgm:cxn modelId="{54F3248B-4FA0-1146-BDD3-6AE1581BAE13}" type="presParOf" srcId="{DF8B7A36-085A-BA4D-A098-7D5CA16BCBEC}" destId="{8835D763-9808-2849-BB09-CB359F15CE36}" srcOrd="0" destOrd="0" presId="urn:microsoft.com/office/officeart/2005/8/layout/vList3"/>
    <dgm:cxn modelId="{1FCD7B7E-EA78-7F4F-B5D6-8FB9BCD838EA}" type="presParOf" srcId="{8835D763-9808-2849-BB09-CB359F15CE36}" destId="{93B13953-DFF8-C742-8ECF-1A405757E710}" srcOrd="0" destOrd="0" presId="urn:microsoft.com/office/officeart/2005/8/layout/vList3"/>
    <dgm:cxn modelId="{8A4B5C73-93ED-AD44-8D7C-DFBE855EC848}" type="presParOf" srcId="{8835D763-9808-2849-BB09-CB359F15CE36}" destId="{11DFDFF3-376D-974D-BDFF-30163D8432A9}" srcOrd="1" destOrd="0" presId="urn:microsoft.com/office/officeart/2005/8/layout/vList3"/>
    <dgm:cxn modelId="{775318E8-8F26-024D-878C-E5A077BD6EDA}" type="presParOf" srcId="{DF8B7A36-085A-BA4D-A098-7D5CA16BCBEC}" destId="{5BECF35B-756D-AC4D-A3D5-99CF7E32A67B}" srcOrd="1" destOrd="0" presId="urn:microsoft.com/office/officeart/2005/8/layout/vList3"/>
    <dgm:cxn modelId="{0B6504E8-33A5-BE45-BA23-CE1E68FEEDDC}" type="presParOf" srcId="{DF8B7A36-085A-BA4D-A098-7D5CA16BCBEC}" destId="{F227B94A-832C-C24F-8E52-CA055679DAC0}" srcOrd="2" destOrd="0" presId="urn:microsoft.com/office/officeart/2005/8/layout/vList3"/>
    <dgm:cxn modelId="{2D679FC4-E287-2541-921E-88F73EAD76A9}" type="presParOf" srcId="{F227B94A-832C-C24F-8E52-CA055679DAC0}" destId="{6ADC7279-9340-A241-A174-1842931760E9}" srcOrd="0" destOrd="0" presId="urn:microsoft.com/office/officeart/2005/8/layout/vList3"/>
    <dgm:cxn modelId="{53EC8B70-C339-5645-AB8A-66B7809C54FB}" type="presParOf" srcId="{F227B94A-832C-C24F-8E52-CA055679DAC0}" destId="{99C37E3D-D334-1740-BDF7-D7CECCF9CCE6}" srcOrd="1" destOrd="0" presId="urn:microsoft.com/office/officeart/2005/8/layout/vList3"/>
    <dgm:cxn modelId="{FDFE0313-349A-5A4F-B920-334918D09B70}" type="presParOf" srcId="{DF8B7A36-085A-BA4D-A098-7D5CA16BCBEC}" destId="{D902ED62-BC17-1D4B-9732-3F63021A55D0}" srcOrd="3" destOrd="0" presId="urn:microsoft.com/office/officeart/2005/8/layout/vList3"/>
    <dgm:cxn modelId="{6AB8E87B-3D82-0649-9A9A-44B828295D6B}" type="presParOf" srcId="{DF8B7A36-085A-BA4D-A098-7D5CA16BCBEC}" destId="{1AC3D887-6A48-5147-A1A2-3C1DECB47347}" srcOrd="4" destOrd="0" presId="urn:microsoft.com/office/officeart/2005/8/layout/vList3"/>
    <dgm:cxn modelId="{01711097-E604-D544-85A1-1134D2AE52F3}" type="presParOf" srcId="{1AC3D887-6A48-5147-A1A2-3C1DECB47347}" destId="{77895919-6F94-4F44-91CE-96BFA678816E}" srcOrd="0" destOrd="0" presId="urn:microsoft.com/office/officeart/2005/8/layout/vList3"/>
    <dgm:cxn modelId="{0B786913-1DDA-524B-9504-89ACB0038AAE}" type="presParOf" srcId="{1AC3D887-6A48-5147-A1A2-3C1DECB47347}" destId="{7AD74710-DC6A-2543-9A8E-454A2C7F6875}" srcOrd="1" destOrd="0" presId="urn:microsoft.com/office/officeart/2005/8/layout/vList3"/>
    <dgm:cxn modelId="{05B325BC-2CEC-7141-AB9D-533829F022EE}" type="presParOf" srcId="{DF8B7A36-085A-BA4D-A098-7D5CA16BCBEC}" destId="{3184339C-B6DD-8840-9DFD-3E3495D1D080}" srcOrd="5" destOrd="0" presId="urn:microsoft.com/office/officeart/2005/8/layout/vList3"/>
    <dgm:cxn modelId="{ECD0C5D2-5EE9-A741-A3EF-A5DCD5D8341C}" type="presParOf" srcId="{DF8B7A36-085A-BA4D-A098-7D5CA16BCBEC}" destId="{398CE3B2-A554-2D47-A1A0-6B9B539E3729}" srcOrd="6" destOrd="0" presId="urn:microsoft.com/office/officeart/2005/8/layout/vList3"/>
    <dgm:cxn modelId="{F2D47DB0-6D59-444A-B413-B21997BA78D5}" type="presParOf" srcId="{398CE3B2-A554-2D47-A1A0-6B9B539E3729}" destId="{E7191656-4C1D-0B41-8455-87FFD0160F2D}" srcOrd="0" destOrd="0" presId="urn:microsoft.com/office/officeart/2005/8/layout/vList3"/>
    <dgm:cxn modelId="{63695E7A-451C-1547-98E6-2E250D6E77F1}" type="presParOf" srcId="{398CE3B2-A554-2D47-A1A0-6B9B539E3729}" destId="{7FA26F25-909C-C743-A16E-1C3E2AE316AA}" srcOrd="1" destOrd="0" presId="urn:microsoft.com/office/officeart/2005/8/layout/vList3"/>
    <dgm:cxn modelId="{0734F23F-687A-FD4F-BCBF-92EDE2FA0452}" type="presParOf" srcId="{DF8B7A36-085A-BA4D-A098-7D5CA16BCBEC}" destId="{F44BDB4E-60C5-1B4D-8C4F-D43AB0347B06}" srcOrd="7" destOrd="0" presId="urn:microsoft.com/office/officeart/2005/8/layout/vList3"/>
    <dgm:cxn modelId="{2EBB8E6C-AC74-664C-AB0D-9BC868D1F309}" type="presParOf" srcId="{DF8B7A36-085A-BA4D-A098-7D5CA16BCBEC}" destId="{495F772B-2A39-DD43-8E74-770D7FCD6E1E}" srcOrd="8" destOrd="0" presId="urn:microsoft.com/office/officeart/2005/8/layout/vList3"/>
    <dgm:cxn modelId="{E0E488AA-F608-2F49-B3C7-BE71E270944F}" type="presParOf" srcId="{495F772B-2A39-DD43-8E74-770D7FCD6E1E}" destId="{BD775C2E-B7C0-BE44-8D4A-497050925BB8}" srcOrd="0" destOrd="0" presId="urn:microsoft.com/office/officeart/2005/8/layout/vList3"/>
    <dgm:cxn modelId="{634FE6FC-B8AB-5E46-A7BF-56FEE60FD768}" type="presParOf" srcId="{495F772B-2A39-DD43-8E74-770D7FCD6E1E}" destId="{22E7029E-F2CB-5549-A150-A84D2F3583E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FDFF3-376D-974D-BDFF-30163D8432A9}">
      <dsp:nvSpPr>
        <dsp:cNvPr id="0" name=""/>
        <dsp:cNvSpPr/>
      </dsp:nvSpPr>
      <dsp:spPr>
        <a:xfrm rot="10800000">
          <a:off x="1951431" y="1757"/>
          <a:ext cx="6992874" cy="760275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5261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Can Move a Tongue Load of 500 </a:t>
          </a:r>
          <a:r>
            <a:rPr lang="en-US" sz="3000" kern="1200" err="1"/>
            <a:t>lbs</a:t>
          </a:r>
          <a:endParaRPr lang="en-US" sz="3000" kern="1200"/>
        </a:p>
      </dsp:txBody>
      <dsp:txXfrm rot="10800000">
        <a:off x="2141500" y="1757"/>
        <a:ext cx="6802805" cy="760275"/>
      </dsp:txXfrm>
    </dsp:sp>
    <dsp:sp modelId="{93B13953-DFF8-C742-8ECF-1A405757E710}">
      <dsp:nvSpPr>
        <dsp:cNvPr id="0" name=""/>
        <dsp:cNvSpPr/>
      </dsp:nvSpPr>
      <dsp:spPr>
        <a:xfrm>
          <a:off x="1175433" y="1757"/>
          <a:ext cx="760275" cy="760275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9C37E3D-D334-1740-BDF7-D7CECCF9CCE6}">
      <dsp:nvSpPr>
        <dsp:cNvPr id="0" name=""/>
        <dsp:cNvSpPr/>
      </dsp:nvSpPr>
      <dsp:spPr>
        <a:xfrm rot="10800000">
          <a:off x="1951431" y="988981"/>
          <a:ext cx="6992874" cy="760275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5261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Movement Speed = 1 mph</a:t>
          </a:r>
        </a:p>
      </dsp:txBody>
      <dsp:txXfrm rot="10800000">
        <a:off x="2141500" y="988981"/>
        <a:ext cx="6802805" cy="760275"/>
      </dsp:txXfrm>
    </dsp:sp>
    <dsp:sp modelId="{6ADC7279-9340-A241-A174-1842931760E9}">
      <dsp:nvSpPr>
        <dsp:cNvPr id="0" name=""/>
        <dsp:cNvSpPr/>
      </dsp:nvSpPr>
      <dsp:spPr>
        <a:xfrm>
          <a:off x="1175433" y="988981"/>
          <a:ext cx="760275" cy="760275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AD74710-DC6A-2543-9A8E-454A2C7F6875}">
      <dsp:nvSpPr>
        <dsp:cNvPr id="0" name=""/>
        <dsp:cNvSpPr/>
      </dsp:nvSpPr>
      <dsp:spPr>
        <a:xfrm rot="10800000">
          <a:off x="1951431" y="1976205"/>
          <a:ext cx="6992874" cy="760275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5261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Wireless control range of ≥ 30ft</a:t>
          </a:r>
        </a:p>
      </dsp:txBody>
      <dsp:txXfrm rot="10800000">
        <a:off x="2141500" y="1976205"/>
        <a:ext cx="6802805" cy="760275"/>
      </dsp:txXfrm>
    </dsp:sp>
    <dsp:sp modelId="{77895919-6F94-4F44-91CE-96BFA678816E}">
      <dsp:nvSpPr>
        <dsp:cNvPr id="0" name=""/>
        <dsp:cNvSpPr/>
      </dsp:nvSpPr>
      <dsp:spPr>
        <a:xfrm>
          <a:off x="1175433" y="1976205"/>
          <a:ext cx="760275" cy="760275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629EC25-F282-2646-87CB-A58CBC86D54D}">
      <dsp:nvSpPr>
        <dsp:cNvPr id="0" name=""/>
        <dsp:cNvSpPr/>
      </dsp:nvSpPr>
      <dsp:spPr>
        <a:xfrm rot="10800000">
          <a:off x="1951431" y="2963428"/>
          <a:ext cx="6992874" cy="760275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5261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Power Requirement = 12 V</a:t>
          </a:r>
        </a:p>
      </dsp:txBody>
      <dsp:txXfrm rot="10800000">
        <a:off x="2141500" y="2963428"/>
        <a:ext cx="6802805" cy="760275"/>
      </dsp:txXfrm>
    </dsp:sp>
    <dsp:sp modelId="{B8F1C68F-F506-0542-AFEF-FF875E0B8AFB}">
      <dsp:nvSpPr>
        <dsp:cNvPr id="0" name=""/>
        <dsp:cNvSpPr/>
      </dsp:nvSpPr>
      <dsp:spPr>
        <a:xfrm>
          <a:off x="1175433" y="2963428"/>
          <a:ext cx="760275" cy="760275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09D1A56-F172-CC47-B788-9154F83D3684}">
      <dsp:nvSpPr>
        <dsp:cNvPr id="0" name=""/>
        <dsp:cNvSpPr/>
      </dsp:nvSpPr>
      <dsp:spPr>
        <a:xfrm rot="10800000">
          <a:off x="1951431" y="3950652"/>
          <a:ext cx="6992874" cy="760275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5261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Continuous duty cycle of 10mins</a:t>
          </a:r>
        </a:p>
      </dsp:txBody>
      <dsp:txXfrm rot="10800000">
        <a:off x="2141500" y="3950652"/>
        <a:ext cx="6802805" cy="760275"/>
      </dsp:txXfrm>
    </dsp:sp>
    <dsp:sp modelId="{75077081-EEA0-8444-B6AC-F77AA8DE2CDF}">
      <dsp:nvSpPr>
        <dsp:cNvPr id="0" name=""/>
        <dsp:cNvSpPr/>
      </dsp:nvSpPr>
      <dsp:spPr>
        <a:xfrm>
          <a:off x="1175433" y="3950652"/>
          <a:ext cx="760275" cy="760275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AED71-4497-4C0A-8B6A-ACA68A59C44F}">
      <dsp:nvSpPr>
        <dsp:cNvPr id="0" name=""/>
        <dsp:cNvSpPr/>
      </dsp:nvSpPr>
      <dsp:spPr>
        <a:xfrm>
          <a:off x="0" y="1529"/>
          <a:ext cx="5157787" cy="77505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533A65-688E-469F-BA7A-F8A0CFB23999}">
      <dsp:nvSpPr>
        <dsp:cNvPr id="0" name=""/>
        <dsp:cNvSpPr/>
      </dsp:nvSpPr>
      <dsp:spPr>
        <a:xfrm>
          <a:off x="234455" y="175917"/>
          <a:ext cx="426282" cy="42628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2F913E-8574-4720-8D2C-6EBA70CBCAEC}">
      <dsp:nvSpPr>
        <dsp:cNvPr id="0" name=""/>
        <dsp:cNvSpPr/>
      </dsp:nvSpPr>
      <dsp:spPr>
        <a:xfrm>
          <a:off x="895192" y="1529"/>
          <a:ext cx="4262594" cy="775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027" tIns="82027" rIns="82027" bIns="8202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Receives commands from Android app</a:t>
          </a:r>
        </a:p>
      </dsp:txBody>
      <dsp:txXfrm>
        <a:off x="895192" y="1529"/>
        <a:ext cx="4262594" cy="775058"/>
      </dsp:txXfrm>
    </dsp:sp>
    <dsp:sp modelId="{16FE332A-449E-4EAB-887D-4FAFE53C3093}">
      <dsp:nvSpPr>
        <dsp:cNvPr id="0" name=""/>
        <dsp:cNvSpPr/>
      </dsp:nvSpPr>
      <dsp:spPr>
        <a:xfrm>
          <a:off x="0" y="970352"/>
          <a:ext cx="5157787" cy="77505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58370A-84CB-46D8-A78F-F7FF3E99D980}">
      <dsp:nvSpPr>
        <dsp:cNvPr id="0" name=""/>
        <dsp:cNvSpPr/>
      </dsp:nvSpPr>
      <dsp:spPr>
        <a:xfrm>
          <a:off x="234455" y="1144741"/>
          <a:ext cx="426282" cy="42628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25EBB6-4204-4C08-9362-A1773C693193}">
      <dsp:nvSpPr>
        <dsp:cNvPr id="0" name=""/>
        <dsp:cNvSpPr/>
      </dsp:nvSpPr>
      <dsp:spPr>
        <a:xfrm>
          <a:off x="895192" y="970352"/>
          <a:ext cx="4262594" cy="775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027" tIns="82027" rIns="82027" bIns="8202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Controls steering, throttle, gear, brake</a:t>
          </a:r>
        </a:p>
      </dsp:txBody>
      <dsp:txXfrm>
        <a:off x="895192" y="970352"/>
        <a:ext cx="4262594" cy="775058"/>
      </dsp:txXfrm>
    </dsp:sp>
    <dsp:sp modelId="{02FE77E7-239B-43DC-980F-83481330E9B1}">
      <dsp:nvSpPr>
        <dsp:cNvPr id="0" name=""/>
        <dsp:cNvSpPr/>
      </dsp:nvSpPr>
      <dsp:spPr>
        <a:xfrm>
          <a:off x="0" y="1939176"/>
          <a:ext cx="5157787" cy="77505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2A4C67-78C1-4F5E-8FB3-179BB717B6C1}">
      <dsp:nvSpPr>
        <dsp:cNvPr id="0" name=""/>
        <dsp:cNvSpPr/>
      </dsp:nvSpPr>
      <dsp:spPr>
        <a:xfrm>
          <a:off x="234455" y="2113564"/>
          <a:ext cx="426282" cy="42628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B94AC9-27F3-4245-A269-C36EDBDF9843}">
      <dsp:nvSpPr>
        <dsp:cNvPr id="0" name=""/>
        <dsp:cNvSpPr/>
      </dsp:nvSpPr>
      <dsp:spPr>
        <a:xfrm>
          <a:off x="895192" y="1939176"/>
          <a:ext cx="4262594" cy="775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027" tIns="82027" rIns="82027" bIns="8202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Sends PWM to dual motor drivers</a:t>
          </a:r>
        </a:p>
      </dsp:txBody>
      <dsp:txXfrm>
        <a:off x="895192" y="1939176"/>
        <a:ext cx="4262594" cy="775058"/>
      </dsp:txXfrm>
    </dsp:sp>
    <dsp:sp modelId="{5C7FBF7A-C5EF-4D44-8E86-C65FC24B7F87}">
      <dsp:nvSpPr>
        <dsp:cNvPr id="0" name=""/>
        <dsp:cNvSpPr/>
      </dsp:nvSpPr>
      <dsp:spPr>
        <a:xfrm>
          <a:off x="0" y="2907999"/>
          <a:ext cx="5157787" cy="77505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B9D2B7-F77B-4321-9C57-DFFCA06FA497}">
      <dsp:nvSpPr>
        <dsp:cNvPr id="0" name=""/>
        <dsp:cNvSpPr/>
      </dsp:nvSpPr>
      <dsp:spPr>
        <a:xfrm>
          <a:off x="234455" y="3082388"/>
          <a:ext cx="426282" cy="42628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C545CB-D8DC-4614-AAB9-4D91CE7BA2D4}">
      <dsp:nvSpPr>
        <dsp:cNvPr id="0" name=""/>
        <dsp:cNvSpPr/>
      </dsp:nvSpPr>
      <dsp:spPr>
        <a:xfrm>
          <a:off x="895192" y="2907999"/>
          <a:ext cx="4262594" cy="775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027" tIns="82027" rIns="82027" bIns="8202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Emergency stop and watchdog</a:t>
          </a:r>
        </a:p>
      </dsp:txBody>
      <dsp:txXfrm>
        <a:off x="895192" y="2907999"/>
        <a:ext cx="4262594" cy="7750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075C1-32DF-4E6B-9AED-405965201BF4}">
      <dsp:nvSpPr>
        <dsp:cNvPr id="0" name=""/>
        <dsp:cNvSpPr/>
      </dsp:nvSpPr>
      <dsp:spPr>
        <a:xfrm>
          <a:off x="0" y="0"/>
          <a:ext cx="5183188" cy="77505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31A9DD-A905-4F55-A089-6D4DC1CCAA86}">
      <dsp:nvSpPr>
        <dsp:cNvPr id="0" name=""/>
        <dsp:cNvSpPr/>
      </dsp:nvSpPr>
      <dsp:spPr>
        <a:xfrm>
          <a:off x="234455" y="175917"/>
          <a:ext cx="426282" cy="426282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4439D7-DA02-4E35-826F-A505156D3CB6}">
      <dsp:nvSpPr>
        <dsp:cNvPr id="0" name=""/>
        <dsp:cNvSpPr/>
      </dsp:nvSpPr>
      <dsp:spPr>
        <a:xfrm>
          <a:off x="895192" y="1529"/>
          <a:ext cx="4287995" cy="775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027" tIns="82027" rIns="82027" bIns="8202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Creates </a:t>
          </a:r>
          <a:r>
            <a:rPr lang="en-US" sz="2200" kern="1200" dirty="0" err="1"/>
            <a:t>BackCam</a:t>
          </a:r>
          <a:r>
            <a:rPr lang="en-US" sz="2200" kern="1200" dirty="0"/>
            <a:t> hotspot</a:t>
          </a:r>
        </a:p>
      </dsp:txBody>
      <dsp:txXfrm>
        <a:off x="895192" y="1529"/>
        <a:ext cx="4287995" cy="775058"/>
      </dsp:txXfrm>
    </dsp:sp>
    <dsp:sp modelId="{54D3C958-D1A0-4E79-B9BA-D183479E8D46}">
      <dsp:nvSpPr>
        <dsp:cNvPr id="0" name=""/>
        <dsp:cNvSpPr/>
      </dsp:nvSpPr>
      <dsp:spPr>
        <a:xfrm>
          <a:off x="0" y="970352"/>
          <a:ext cx="5183188" cy="77505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A46048-53FA-4318-9DF6-C1F5753412D9}">
      <dsp:nvSpPr>
        <dsp:cNvPr id="0" name=""/>
        <dsp:cNvSpPr/>
      </dsp:nvSpPr>
      <dsp:spPr>
        <a:xfrm>
          <a:off x="234455" y="1144741"/>
          <a:ext cx="426282" cy="42628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9F5E98-18A5-486D-8EB0-28962492601D}">
      <dsp:nvSpPr>
        <dsp:cNvPr id="0" name=""/>
        <dsp:cNvSpPr/>
      </dsp:nvSpPr>
      <dsp:spPr>
        <a:xfrm>
          <a:off x="895192" y="970352"/>
          <a:ext cx="4287995" cy="775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027" tIns="82027" rIns="82027" bIns="8202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Streams at 192.168.4.1:81</a:t>
          </a:r>
        </a:p>
      </dsp:txBody>
      <dsp:txXfrm>
        <a:off x="895192" y="970352"/>
        <a:ext cx="4287995" cy="775058"/>
      </dsp:txXfrm>
    </dsp:sp>
    <dsp:sp modelId="{01687926-A240-4A23-A55D-FFFE2D263EB6}">
      <dsp:nvSpPr>
        <dsp:cNvPr id="0" name=""/>
        <dsp:cNvSpPr/>
      </dsp:nvSpPr>
      <dsp:spPr>
        <a:xfrm>
          <a:off x="0" y="1939176"/>
          <a:ext cx="5183188" cy="77505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06802-45C3-4096-9D63-83E911103C7C}">
      <dsp:nvSpPr>
        <dsp:cNvPr id="0" name=""/>
        <dsp:cNvSpPr/>
      </dsp:nvSpPr>
      <dsp:spPr>
        <a:xfrm>
          <a:off x="234455" y="2113564"/>
          <a:ext cx="426282" cy="42628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AFF79F-27A1-4810-8871-8B07441462F1}">
      <dsp:nvSpPr>
        <dsp:cNvPr id="0" name=""/>
        <dsp:cNvSpPr/>
      </dsp:nvSpPr>
      <dsp:spPr>
        <a:xfrm>
          <a:off x="895192" y="1939176"/>
          <a:ext cx="4287995" cy="775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027" tIns="82027" rIns="82027" bIns="8202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Separate from motor control</a:t>
          </a:r>
        </a:p>
      </dsp:txBody>
      <dsp:txXfrm>
        <a:off x="895192" y="1939176"/>
        <a:ext cx="4287995" cy="775058"/>
      </dsp:txXfrm>
    </dsp:sp>
    <dsp:sp modelId="{FE8FED69-3DD3-4769-A3F0-4698F8E92826}">
      <dsp:nvSpPr>
        <dsp:cNvPr id="0" name=""/>
        <dsp:cNvSpPr/>
      </dsp:nvSpPr>
      <dsp:spPr>
        <a:xfrm>
          <a:off x="0" y="2907999"/>
          <a:ext cx="5183188" cy="77505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D862CC-7FFA-4DD2-BC47-842549FF0F9A}">
      <dsp:nvSpPr>
        <dsp:cNvPr id="0" name=""/>
        <dsp:cNvSpPr/>
      </dsp:nvSpPr>
      <dsp:spPr>
        <a:xfrm>
          <a:off x="234455" y="3082388"/>
          <a:ext cx="426282" cy="42628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8C1BCB-1431-4AED-9E66-1809A356DBE2}">
      <dsp:nvSpPr>
        <dsp:cNvPr id="0" name=""/>
        <dsp:cNvSpPr/>
      </dsp:nvSpPr>
      <dsp:spPr>
        <a:xfrm>
          <a:off x="895192" y="2907999"/>
          <a:ext cx="4287995" cy="775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027" tIns="82027" rIns="82027" bIns="8202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Reduces processing delay</a:t>
          </a:r>
        </a:p>
      </dsp:txBody>
      <dsp:txXfrm>
        <a:off x="895192" y="2907999"/>
        <a:ext cx="4287995" cy="7750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FDFF3-376D-974D-BDFF-30163D8432A9}">
      <dsp:nvSpPr>
        <dsp:cNvPr id="0" name=""/>
        <dsp:cNvSpPr/>
      </dsp:nvSpPr>
      <dsp:spPr>
        <a:xfrm rot="10800000">
          <a:off x="1651186" y="828"/>
          <a:ext cx="5887763" cy="67271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6647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Load of 500 </a:t>
          </a:r>
          <a:r>
            <a:rPr lang="en-US" sz="3000" kern="1200" err="1"/>
            <a:t>lbs</a:t>
          </a:r>
          <a:endParaRPr lang="en-US" sz="3000" kern="1200"/>
        </a:p>
      </dsp:txBody>
      <dsp:txXfrm rot="10800000">
        <a:off x="1819364" y="828"/>
        <a:ext cx="5719585" cy="672712"/>
      </dsp:txXfrm>
    </dsp:sp>
    <dsp:sp modelId="{93B13953-DFF8-C742-8ECF-1A405757E710}">
      <dsp:nvSpPr>
        <dsp:cNvPr id="0" name=""/>
        <dsp:cNvSpPr/>
      </dsp:nvSpPr>
      <dsp:spPr>
        <a:xfrm>
          <a:off x="964562" y="828"/>
          <a:ext cx="672712" cy="672712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9C37E3D-D334-1740-BDF7-D7CECCF9CCE6}">
      <dsp:nvSpPr>
        <dsp:cNvPr id="0" name=""/>
        <dsp:cNvSpPr/>
      </dsp:nvSpPr>
      <dsp:spPr>
        <a:xfrm rot="10800000">
          <a:off x="1651186" y="874350"/>
          <a:ext cx="5887763" cy="67271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6647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Movement Speed = 1 mph</a:t>
          </a:r>
        </a:p>
      </dsp:txBody>
      <dsp:txXfrm rot="10800000">
        <a:off x="1819364" y="874350"/>
        <a:ext cx="5719585" cy="672712"/>
      </dsp:txXfrm>
    </dsp:sp>
    <dsp:sp modelId="{6ADC7279-9340-A241-A174-1842931760E9}">
      <dsp:nvSpPr>
        <dsp:cNvPr id="0" name=""/>
        <dsp:cNvSpPr/>
      </dsp:nvSpPr>
      <dsp:spPr>
        <a:xfrm>
          <a:off x="964562" y="874350"/>
          <a:ext cx="672712" cy="672712"/>
        </a:xfrm>
        <a:prstGeom prst="ellipse">
          <a:avLst/>
        </a:prstGeom>
        <a:blipFill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AD74710-DC6A-2543-9A8E-454A2C7F6875}">
      <dsp:nvSpPr>
        <dsp:cNvPr id="0" name=""/>
        <dsp:cNvSpPr/>
      </dsp:nvSpPr>
      <dsp:spPr>
        <a:xfrm rot="10800000">
          <a:off x="1651186" y="1747872"/>
          <a:ext cx="5887763" cy="67271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6647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Control Range ≥ 30ft</a:t>
          </a:r>
        </a:p>
      </dsp:txBody>
      <dsp:txXfrm rot="10800000">
        <a:off x="1819364" y="1747872"/>
        <a:ext cx="5719585" cy="672712"/>
      </dsp:txXfrm>
    </dsp:sp>
    <dsp:sp modelId="{77895919-6F94-4F44-91CE-96BFA678816E}">
      <dsp:nvSpPr>
        <dsp:cNvPr id="0" name=""/>
        <dsp:cNvSpPr/>
      </dsp:nvSpPr>
      <dsp:spPr>
        <a:xfrm>
          <a:off x="964562" y="1747872"/>
          <a:ext cx="672712" cy="672712"/>
        </a:xfrm>
        <a:prstGeom prst="ellipse">
          <a:avLst/>
        </a:prstGeom>
        <a:blipFill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FA26F25-909C-C743-A16E-1C3E2AE316AA}">
      <dsp:nvSpPr>
        <dsp:cNvPr id="0" name=""/>
        <dsp:cNvSpPr/>
      </dsp:nvSpPr>
      <dsp:spPr>
        <a:xfrm rot="10800000">
          <a:off x="1651186" y="2621394"/>
          <a:ext cx="5887763" cy="67271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6647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Power Supply 24 V</a:t>
          </a:r>
        </a:p>
      </dsp:txBody>
      <dsp:txXfrm rot="10800000">
        <a:off x="1819364" y="2621394"/>
        <a:ext cx="5719585" cy="672712"/>
      </dsp:txXfrm>
    </dsp:sp>
    <dsp:sp modelId="{E7191656-4C1D-0B41-8455-87FFD0160F2D}">
      <dsp:nvSpPr>
        <dsp:cNvPr id="0" name=""/>
        <dsp:cNvSpPr/>
      </dsp:nvSpPr>
      <dsp:spPr>
        <a:xfrm>
          <a:off x="928673" y="2636839"/>
          <a:ext cx="672712" cy="672712"/>
        </a:xfrm>
        <a:prstGeom prst="ellipse">
          <a:avLst/>
        </a:prstGeom>
        <a:blipFill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2E7029E-F2CB-5549-A150-A84D2F3583E1}">
      <dsp:nvSpPr>
        <dsp:cNvPr id="0" name=""/>
        <dsp:cNvSpPr/>
      </dsp:nvSpPr>
      <dsp:spPr>
        <a:xfrm rot="10800000">
          <a:off x="1651186" y="3494916"/>
          <a:ext cx="5887763" cy="67271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6647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Duty Cycle &gt; 10mins</a:t>
          </a:r>
        </a:p>
      </dsp:txBody>
      <dsp:txXfrm rot="10800000">
        <a:off x="1819364" y="3494916"/>
        <a:ext cx="5719585" cy="672712"/>
      </dsp:txXfrm>
    </dsp:sp>
    <dsp:sp modelId="{BD775C2E-B7C0-BE44-8D4A-497050925BB8}">
      <dsp:nvSpPr>
        <dsp:cNvPr id="0" name=""/>
        <dsp:cNvSpPr/>
      </dsp:nvSpPr>
      <dsp:spPr>
        <a:xfrm>
          <a:off x="990259" y="3495744"/>
          <a:ext cx="672712" cy="672712"/>
        </a:xfrm>
        <a:prstGeom prst="ellipse">
          <a:avLst/>
        </a:prstGeom>
        <a:blipFill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D570F-FB5A-47CF-8175-F3A2F47617BE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AB17D-4A77-484F-9532-5228A38A3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85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AB17D-4A77-484F-9532-5228A38A3D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12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1F470-BD10-4B55-172F-C8308CD24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58B3E2-5D03-1E5A-9E08-D7D9CBE5D6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341E4-31B9-A103-82E4-726414363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6F26-B93F-4149-803F-F2F700240B45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0B681-8BF4-8E01-3CCA-68D08A27C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E2DFB-FE2B-EE1B-6D66-A14E1AA9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9F12-F361-9240-B525-BC4D55EAB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03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4CB51-E8F1-BABD-A7FC-BB870057F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E17A36-BE2E-4026-4D2A-4A158E7F6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55C3-FA49-2D05-37A7-0A4F6F5E9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6F26-B93F-4149-803F-F2F700240B45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3D995-2B9E-70AC-E3C8-3B7550BD2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5A63B-5416-3919-AE42-073B8400C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9F12-F361-9240-B525-BC4D55EAB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77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3B0D19-54D5-9C89-1AE0-9F00FD807E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E68B6-8225-2F6C-D022-A6EDA5ECF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82701-4E00-BBA9-22AE-51BB1897E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6F26-B93F-4149-803F-F2F700240B45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28A38-23A2-234E-890B-5BE6C168E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594C3-88A0-3515-2082-799F07D82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9F12-F361-9240-B525-BC4D55EAB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6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85336-A73C-4033-7032-F9856F77C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75B24C-693F-D230-B9E1-0411B8714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4AAB2-C109-5F0E-1338-7F09BF0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893F-09F6-9A4E-BB5B-B7180023002F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37F77-3347-CEF7-10EC-EA93B1C70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1AD1D-880F-B7FD-C107-5B408B5D9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2E92-81C5-A84E-BF44-D460FDAC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59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695EF-D12A-70CB-A669-BF0BB1ED3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1D003-ACDC-7424-7223-C48F57249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5942A-5328-117C-6942-8E142A864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893F-09F6-9A4E-BB5B-B7180023002F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7BE9B-D6CD-ECF2-0CE8-C9ACB84CB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0A010-DE8F-E505-A828-4D3CB8FE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2E92-81C5-A84E-BF44-D460FDAC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20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6DE04-9EA0-88AF-AF17-685E1DD11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77829-F208-BAB3-6253-730A2D4A2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8A5A0-EA4C-CD49-7F5F-11C2ED3D5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893F-09F6-9A4E-BB5B-B7180023002F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C33B8-97BE-8EF2-E800-079860562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18A0F-86AC-AD9B-A311-D458FE25E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2E92-81C5-A84E-BF44-D460FDAC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67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B3141-6A41-B9CA-AE69-E0074085C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2CCC6-C01C-64F2-436A-10C00FDC88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E6C4B1-DC07-49DC-B4B6-7A476900C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2DB0ED-1B2C-E034-AFFF-00007C31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893F-09F6-9A4E-BB5B-B7180023002F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726BC-975E-166F-9285-D4228157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53C218-ACD0-C81E-2915-4538D3AD5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2E92-81C5-A84E-BF44-D460FDAC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51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26359-E8B8-418B-F716-C58DA5FD8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96E14-CAB1-C3C4-DA49-2D13FBB69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8F430-E6D4-97CD-FD9D-19400CBA4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890619-8B8D-3A1C-2162-69E81ADE1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C1C476-974F-94F5-B396-1E8BFA7DED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28DD4A-0BBC-0BE7-DA5B-58AD5AA37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893F-09F6-9A4E-BB5B-B7180023002F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EDBF6D-5F75-9928-8FE0-86C01EE7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F73098-7A86-0BBB-0021-38388C41B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2E92-81C5-A84E-BF44-D460FDAC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66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ADF00-0291-E8CC-DBBD-F3DDC438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81D53E-9857-A086-2205-960340EB6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893F-09F6-9A4E-BB5B-B7180023002F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C2424-57AB-106B-9F88-42ADBA99E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F664C-9094-0916-265C-2B145BB08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2E92-81C5-A84E-BF44-D460FDAC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50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0649BD-1367-3680-C5AD-1109CF188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893F-09F6-9A4E-BB5B-B7180023002F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47E996-3CEB-864D-5FD1-245767335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334AF-3E51-FB5B-AE04-1389C1FE4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2E92-81C5-A84E-BF44-D460FDAC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84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57F5F-49D7-50F0-2791-B78C2A3DA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5A858-D1CB-AB0C-69D3-B6B9D1805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2F1845-16A0-9CDE-0B8E-AD892D8DF8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3D095-175F-242A-8DB8-21D9D5A17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893F-09F6-9A4E-BB5B-B7180023002F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FF3A2-D912-B476-827F-D9F44EB45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981FC-3AFC-824C-F154-EDFDE2143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2E92-81C5-A84E-BF44-D460FDAC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7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1AA3-AB04-3EF3-98D3-364479A4F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A1EC2-7F18-13B4-927D-E30FDD1B4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55F87-564E-1436-D163-F1F8694E7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6F26-B93F-4149-803F-F2F700240B45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BB675-845D-B249-45DB-38BE8EEC1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3D0A-E6E4-E8DD-8F45-B51F5DBA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9F12-F361-9240-B525-BC4D55EAB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91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4530D-354B-7E83-7E38-76EAC6F24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B7096F-A826-72FC-B342-712E03E127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FE180-3308-20C6-7946-C1258FB417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A7C0B-B55D-EBC2-B2ED-EBE560E1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893F-09F6-9A4E-BB5B-B7180023002F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73113F-FB66-7D8D-56ED-C7B7F1DD0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3C4DA2-B1A0-E8BD-A5F7-FBD4F90D5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2E92-81C5-A84E-BF44-D460FDAC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46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01477-5AF9-C6E7-2052-669611F81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571035-7EAD-70A2-C801-25086BBDD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9D05D-79E9-3355-BBC0-DE7450880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893F-09F6-9A4E-BB5B-B7180023002F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7119D-17BF-B406-B813-E687A03A0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E5B15-6ADC-4FF1-F5FC-1F8B510B4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2E92-81C5-A84E-BF44-D460FDAC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09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E21EBC-FD79-F1C2-71CE-DCBC2371B8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625FD6-5F4B-0EE9-E9CF-21BC1B43B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B37B4-FA21-D7D8-E8D7-4224564A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893F-09F6-9A4E-BB5B-B7180023002F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66A-FE90-5F14-CAE2-FEBC2B2B1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9EA01-7F36-E1F2-F357-5D310FF9E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42E92-81C5-A84E-BF44-D460FDAC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58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CD1DD-482A-37D3-61C1-01C05A9C9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C26B5-7663-2F6B-4598-F9478D2D3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6B11A-A61F-FB53-9097-E80F7AAA5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6F26-B93F-4149-803F-F2F700240B45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357E5-BD87-57A0-92BC-1E80E038F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0A2CC-CBCC-89C5-D56E-0AC362765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9F12-F361-9240-B525-BC4D55EAB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45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03E6E-B6A7-36E3-A91D-C3F14FC4E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79542-2F6D-5096-F846-966334766D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3F989-3983-268E-6AA4-78C863862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9C6A35-6D68-AE43-EB24-297D0AFC7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6F26-B93F-4149-803F-F2F700240B45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209C9-701E-2471-881C-DD217A865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9E514-F554-4786-270E-2120ED26C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9F12-F361-9240-B525-BC4D55EAB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64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F298-0CBC-C6DD-4AF0-6E82E3D55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A5B47-B705-01B9-D737-9541ACB8D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E34F1A-DD90-0520-4858-431522879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A3649-46B5-A833-8735-F72E758F7E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6049C8-CDAC-3927-4299-9F80A53738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10567-7295-37DF-61C7-7488DBDE5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6F26-B93F-4149-803F-F2F700240B45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521DBF-39C6-CE54-6650-4E907DAEB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5D3567-AC04-5047-FF34-63245CD1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9F12-F361-9240-B525-BC4D55EAB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03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62E80-7539-33AC-16AE-0A86A9EE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C65942-753C-1BED-E62D-859CF1D1B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6F26-B93F-4149-803F-F2F700240B45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6F83A1-A91B-516B-FCE4-5B6E1CC4B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E04A9D-62A6-745A-7F6D-4DE18273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9F12-F361-9240-B525-BC4D55EAB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6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75AE46-4B81-6B65-8F9B-3DC7CCED8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6F26-B93F-4149-803F-F2F700240B45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D1CF9C-ABFE-CC9F-84DF-C88CE280C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98BAE-C79E-916E-2AB1-23E8FA3EC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9F12-F361-9240-B525-BC4D55EAB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05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D773F-A6CC-2E47-C09E-807B50E13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8D870-31B7-87F5-2C82-58900426A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0394B-9CF4-C26E-457D-EB39AB11D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02D1FF-9609-0E37-3BC3-2534B8C92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6F26-B93F-4149-803F-F2F700240B45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3F2EF-1C60-1FB6-CBB3-04AA85847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757D7-18D3-DE22-EFAB-1A436B5C4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9F12-F361-9240-B525-BC4D55EAB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8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A0FA8-1947-2DCF-09C1-3E5B68FC9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FA54C6-DBC0-B667-BB2E-B14407E3A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DD18A-CCB2-0481-DC29-DDB6BDFBB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F0ADB-5EC2-4049-4D26-95E4E3DD5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6F26-B93F-4149-803F-F2F700240B45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4C2B5-AECF-8A48-6699-AA8C2158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E450E-B4FF-CBE2-6D90-5ECE7FE57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9F12-F361-9240-B525-BC4D55EAB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72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A5E4E8-17EA-6A96-8F45-16662C965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6B5AA-6BE7-CE55-D23A-44B3D6005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1CE3B-7FFD-758E-A966-42FEC43EF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286F26-B93F-4149-803F-F2F700240B45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7C6C6-9E83-2326-9B8D-E52B8D9638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5CA12-4EF1-C410-B8AE-2939DFAE1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E49F12-F361-9240-B525-BC4D55EAB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7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580BBA-81D6-52FC-FD0D-17B5A2CA3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4C3BC-54F9-7652-8DA4-FA658ADBC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CF8AE-D554-4479-E961-DCC5E2C88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6F893F-09F6-9A4E-BB5B-B7180023002F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AC164-2542-3934-8EF7-B372D9E54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E23B6-32CF-3699-ABB7-48743C092D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642E92-81C5-A84E-BF44-D460FDAC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9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spressif/arduino-esp32/blob/master/libraries/ESP32/examples/Camera/CameraWebServer/CameraWebServer.ino" TargetMode="External"/><Relationship Id="rId2" Type="http://schemas.openxmlformats.org/officeDocument/2006/relationships/hyperlink" Target="https://github.com/CytronTechnologies/Cytron_SmartDriveDuo/tree/master/examples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FAE29-9CF0-E79E-D9BC-10CD604D2E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693D31-85FA-B75D-1397-01D032C6EE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88882-2109-27DD-BF59-D24565969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92" y="-62373"/>
            <a:ext cx="12378398" cy="6982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D8BA28-81E4-D950-BADC-F4A92CEE2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68"/>
          <a:stretch>
            <a:fillRect/>
          </a:stretch>
        </p:blipFill>
        <p:spPr>
          <a:xfrm>
            <a:off x="7017798" y="6312105"/>
            <a:ext cx="978620" cy="35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6AFCB7-866A-EC0C-2DD0-1A6827A020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68"/>
          <a:stretch>
            <a:fillRect/>
          </a:stretch>
        </p:blipFill>
        <p:spPr>
          <a:xfrm>
            <a:off x="7507108" y="6260639"/>
            <a:ext cx="978620" cy="407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8ADCF1-E9EF-DBC3-F790-682AD6B60F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68"/>
          <a:stretch>
            <a:fillRect/>
          </a:stretch>
        </p:blipFill>
        <p:spPr>
          <a:xfrm>
            <a:off x="8226960" y="6312104"/>
            <a:ext cx="978620" cy="407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FCCC0B-EF34-F20C-2B2D-7BCEB6A1FB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68"/>
          <a:stretch>
            <a:fillRect/>
          </a:stretch>
        </p:blipFill>
        <p:spPr>
          <a:xfrm>
            <a:off x="8946812" y="6286372"/>
            <a:ext cx="978620" cy="407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F2F52D-4E27-417B-285C-C32F8B677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68"/>
          <a:stretch>
            <a:fillRect/>
          </a:stretch>
        </p:blipFill>
        <p:spPr>
          <a:xfrm>
            <a:off x="9844501" y="6286371"/>
            <a:ext cx="978620" cy="407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11E71-9D5B-D01B-94EE-13C43AF429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68" r="11545"/>
          <a:stretch>
            <a:fillRect/>
          </a:stretch>
        </p:blipFill>
        <p:spPr>
          <a:xfrm>
            <a:off x="10543485" y="6176742"/>
            <a:ext cx="1774021" cy="7095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6E69AC-46A6-73DF-3B1D-99F00FB94E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 r="9292" b="23122"/>
          <a:stretch>
            <a:fillRect/>
          </a:stretch>
        </p:blipFill>
        <p:spPr>
          <a:xfrm>
            <a:off x="4916715" y="4705804"/>
            <a:ext cx="1288142" cy="1288142"/>
          </a:xfrm>
          <a:prstGeom prst="ellipse">
            <a:avLst/>
          </a:prstGeom>
          <a:ln w="63500" cap="rnd">
            <a:solidFill>
              <a:srgbClr val="7E7E7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84B6EC-BF6D-9CE8-A385-3F626F7CD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8" t="2304" r="13802" b="51863"/>
          <a:stretch>
            <a:fillRect/>
          </a:stretch>
        </p:blipFill>
        <p:spPr>
          <a:xfrm>
            <a:off x="3414485" y="4705804"/>
            <a:ext cx="1288142" cy="1288142"/>
          </a:xfrm>
          <a:prstGeom prst="ellipse">
            <a:avLst/>
          </a:prstGeom>
          <a:ln w="63500" cap="rnd">
            <a:solidFill>
              <a:srgbClr val="7E7E7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9050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>
            <a:extLst>
              <a:ext uri="{FF2B5EF4-FFF2-40B4-BE49-F238E27FC236}">
                <a16:creationId xmlns:a16="http://schemas.microsoft.com/office/drawing/2014/main" id="{3F091E30-29B2-C812-2B83-A2E8DD047B2D}"/>
              </a:ext>
            </a:extLst>
          </p:cNvPr>
          <p:cNvSpPr/>
          <p:nvPr/>
        </p:nvSpPr>
        <p:spPr>
          <a:xfrm>
            <a:off x="489098" y="547762"/>
            <a:ext cx="10864702" cy="960288"/>
          </a:xfrm>
          <a:prstGeom prst="homePlate">
            <a:avLst/>
          </a:prstGeom>
          <a:solidFill>
            <a:srgbClr val="3B5068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B18D9B-0D0F-8EE9-F1F7-DF724E963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Target Evaluation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3BCF593-9B59-61D8-E08A-414F47074B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6910980"/>
              </p:ext>
            </p:extLst>
          </p:nvPr>
        </p:nvGraphicFramePr>
        <p:xfrm>
          <a:off x="1669110" y="1873325"/>
          <a:ext cx="8853780" cy="4168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2090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>
            <a:extLst>
              <a:ext uri="{FF2B5EF4-FFF2-40B4-BE49-F238E27FC236}">
                <a16:creationId xmlns:a16="http://schemas.microsoft.com/office/drawing/2014/main" id="{64A7EEB3-DBC3-A0F0-F026-0E035F4222B1}"/>
              </a:ext>
            </a:extLst>
          </p:cNvPr>
          <p:cNvSpPr/>
          <p:nvPr/>
        </p:nvSpPr>
        <p:spPr>
          <a:xfrm>
            <a:off x="489098" y="547762"/>
            <a:ext cx="10864702" cy="960288"/>
          </a:xfrm>
          <a:prstGeom prst="homePlate">
            <a:avLst/>
          </a:prstGeom>
          <a:solidFill>
            <a:schemeClr val="bg2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016C2B-C213-CAB3-3499-4C78F7F05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Future Improvements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F9580E-62EC-5C1D-4DE7-D746FDEFF5C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7433603" cy="37105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 defTabSz="3948817">
              <a:buFont typeface="Arial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Self-Parking</a:t>
            </a:r>
          </a:p>
          <a:p>
            <a:pPr marL="571500" indent="-571500" defTabSz="3948817">
              <a:buFont typeface="Arial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Automated set-up for hitching</a:t>
            </a:r>
          </a:p>
          <a:p>
            <a:pPr marL="571500" indent="-571500" defTabSz="3948817">
              <a:buFont typeface="Arial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Compatibility with multiple trailer styles</a:t>
            </a:r>
          </a:p>
          <a:p>
            <a:pPr marL="571500" indent="-571500" defTabSz="3948817">
              <a:buFont typeface="Arial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Reduce battery size</a:t>
            </a:r>
          </a:p>
          <a:p>
            <a:pPr marL="571500" indent="-571500" defTabSz="3948817">
              <a:buFont typeface="Arial"/>
              <a:buChar char="•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Reduce size and/or improve placement of motors</a:t>
            </a:r>
          </a:p>
        </p:txBody>
      </p:sp>
      <p:pic>
        <p:nvPicPr>
          <p:cNvPr id="1026" name="Picture 2" descr="What is Automatic Parking Assist?">
            <a:extLst>
              <a:ext uri="{FF2B5EF4-FFF2-40B4-BE49-F238E27FC236}">
                <a16:creationId xmlns:a16="http://schemas.microsoft.com/office/drawing/2014/main" id="{7E4BEE8F-6782-33E6-DC6F-61801D65B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803" y="1873325"/>
            <a:ext cx="3316557" cy="24874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t a Trailer Tongue at the Frame Center – Build It Better!">
            <a:extLst>
              <a:ext uri="{FF2B5EF4-FFF2-40B4-BE49-F238E27FC236}">
                <a16:creationId xmlns:a16="http://schemas.microsoft.com/office/drawing/2014/main" id="{56ABB5A0-DEAF-5DD1-99F5-C09FAFA5F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2"/>
          <a:stretch>
            <a:fillRect/>
          </a:stretch>
        </p:blipFill>
        <p:spPr bwMode="auto">
          <a:xfrm>
            <a:off x="6733540" y="4768948"/>
            <a:ext cx="4854820" cy="147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160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977FB7-A3E6-80D4-8EAF-7522ADB8FA94}"/>
              </a:ext>
            </a:extLst>
          </p:cNvPr>
          <p:cNvSpPr/>
          <p:nvPr/>
        </p:nvSpPr>
        <p:spPr>
          <a:xfrm>
            <a:off x="0" y="-1"/>
            <a:ext cx="12192000" cy="1580827"/>
          </a:xfrm>
          <a:prstGeom prst="rect">
            <a:avLst/>
          </a:prstGeom>
          <a:solidFill>
            <a:srgbClr val="3B5068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9B922C-1020-3576-C65E-0FCC1025F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</a:rPr>
              <a:t>References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AC93B0-FA72-0A79-A2B1-B07874EF676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39292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err="1">
                <a:ea typeface="+mn-lt"/>
                <a:cs typeface="+mn-lt"/>
              </a:rPr>
              <a:t>Cytron</a:t>
            </a:r>
            <a:r>
              <a:rPr lang="en-US" sz="2400" dirty="0">
                <a:ea typeface="+mn-lt"/>
                <a:cs typeface="+mn-lt"/>
              </a:rPr>
              <a:t> Technologies</a:t>
            </a:r>
            <a:r>
              <a:rPr lang="en-US" sz="2400" dirty="0">
                <a:effectLst/>
                <a:ea typeface="+mn-lt"/>
                <a:cs typeface="+mn-lt"/>
              </a:rPr>
              <a:t>. (</a:t>
            </a:r>
            <a:r>
              <a:rPr lang="en-US" sz="2400" dirty="0">
                <a:ea typeface="+mn-lt"/>
                <a:cs typeface="+mn-lt"/>
              </a:rPr>
              <a:t>n.d.). </a:t>
            </a:r>
            <a:r>
              <a:rPr lang="en-US" sz="2400" dirty="0" err="1">
                <a:ea typeface="+mn-lt"/>
                <a:cs typeface="+mn-lt"/>
              </a:rPr>
              <a:t>SmartDriveDuo</a:t>
            </a:r>
            <a:r>
              <a:rPr lang="en-US" sz="2400" dirty="0">
                <a:ea typeface="+mn-lt"/>
                <a:cs typeface="+mn-lt"/>
              </a:rPr>
              <a:t> Arduino examples. GitHub</a:t>
            </a:r>
            <a:r>
              <a:rPr lang="en-US" sz="2400" dirty="0">
                <a:effectLst/>
                <a:ea typeface="+mn-lt"/>
                <a:cs typeface="+mn-lt"/>
              </a:rPr>
              <a:t>. </a:t>
            </a:r>
            <a:r>
              <a:rPr lang="en-US" sz="2400" dirty="0"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</a:t>
            </a:r>
            <a:r>
              <a:rPr lang="en-US" sz="2400" dirty="0">
                <a:effectLst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2400" dirty="0"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com/CytronTechnologies/Cytron_SmartDriveDuo/tree/master/examples</a:t>
            </a:r>
            <a:endParaRPr lang="en-US" sz="2400" dirty="0">
              <a:ea typeface="+mn-lt"/>
              <a:cs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/>
              <a:t>Espressif</a:t>
            </a:r>
            <a:r>
              <a:rPr lang="en-US" sz="2400" dirty="0"/>
              <a:t> Systems. (n.d.). </a:t>
            </a:r>
            <a:r>
              <a:rPr lang="en-US" sz="2400" i="1" dirty="0" err="1"/>
              <a:t>CameraWebServer</a:t>
            </a:r>
            <a:r>
              <a:rPr lang="en-US" sz="2400" i="1" dirty="0"/>
              <a:t> example for ESP32 Arduino core</a:t>
            </a:r>
            <a:r>
              <a:rPr lang="en-US" sz="2400" dirty="0"/>
              <a:t>. GitHub. </a:t>
            </a:r>
            <a:r>
              <a:rPr lang="en-US" sz="2400" dirty="0">
                <a:hlinkClick r:id="rId3"/>
              </a:rPr>
              <a:t>https://github.com/espressif/arduino-esp32/blob/master/libraries/ESP32/examples/Camera/CameraWebServer/CameraWebServer.ino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>
              <a:effectLst/>
              <a:latin typeface="Helvetica Neue" panose="02000503000000020004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62992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16F9C3-C44E-5FF1-2A5B-FBCED4AA5ECA}"/>
              </a:ext>
            </a:extLst>
          </p:cNvPr>
          <p:cNvSpPr txBox="1"/>
          <p:nvPr/>
        </p:nvSpPr>
        <p:spPr>
          <a:xfrm>
            <a:off x="6728795" y="114300"/>
            <a:ext cx="5078057" cy="20313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Thank you!</a:t>
            </a:r>
          </a:p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345192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3C0DDE-9D3A-2873-B7D3-43C92E633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A6BE6F-8686-061A-9A86-F44C0AD65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4CF5F2-894F-2DB4-B587-0ADED1A38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298A0C-F293-E61B-749D-92793454C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Need Statement</a:t>
            </a:r>
          </a:p>
        </p:txBody>
      </p:sp>
      <p:pic>
        <p:nvPicPr>
          <p:cNvPr id="7" name="Graphic 6" descr="Trailer">
            <a:extLst>
              <a:ext uri="{FF2B5EF4-FFF2-40B4-BE49-F238E27FC236}">
                <a16:creationId xmlns:a16="http://schemas.microsoft.com/office/drawing/2014/main" id="{28D87923-BFBA-B0EC-A2F5-C0B11629DA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86951" y="1793846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709C-EF5A-AC41-B71B-4D1BA473A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fontAlgn="base">
              <a:buFont typeface="Wingdings" pitchFamily="2" charset="2"/>
              <a:buChar char="Ø"/>
            </a:pPr>
            <a:r>
              <a:rPr lang="en-US" sz="1900" i="1">
                <a:solidFill>
                  <a:schemeClr val="tx2"/>
                </a:solidFill>
              </a:rPr>
              <a:t>Problem</a:t>
            </a:r>
            <a:r>
              <a:rPr lang="en-US" sz="1900">
                <a:solidFill>
                  <a:schemeClr val="tx2"/>
                </a:solidFill>
              </a:rPr>
              <a:t>:</a:t>
            </a:r>
            <a:r>
              <a:rPr lang="en-US" sz="1900" i="1">
                <a:solidFill>
                  <a:schemeClr val="tx2"/>
                </a:solidFill>
              </a:rPr>
              <a:t> </a:t>
            </a:r>
            <a:r>
              <a:rPr lang="en-US" sz="1900">
                <a:solidFill>
                  <a:schemeClr val="tx2"/>
                </a:solidFill>
              </a:rPr>
              <a:t>Trailer owners often struggle with manual parking, positioning, and connecting to their trailers. Environmental factors often limit vehicle maneuverability, adding to the difficulty. </a:t>
            </a:r>
          </a:p>
          <a:p>
            <a:pPr fontAlgn="base">
              <a:buFont typeface="Wingdings" pitchFamily="2" charset="2"/>
              <a:buChar char="Ø"/>
            </a:pPr>
            <a:r>
              <a:rPr lang="en-US" sz="1900" i="1">
                <a:solidFill>
                  <a:schemeClr val="tx2"/>
                </a:solidFill>
              </a:rPr>
              <a:t>Solution</a:t>
            </a:r>
            <a:r>
              <a:rPr lang="en-US" sz="1900">
                <a:solidFill>
                  <a:schemeClr val="tx2"/>
                </a:solidFill>
              </a:rPr>
              <a:t>:</a:t>
            </a:r>
            <a:r>
              <a:rPr lang="en-US" sz="1900" i="1">
                <a:solidFill>
                  <a:schemeClr val="tx2"/>
                </a:solidFill>
              </a:rPr>
              <a:t> </a:t>
            </a:r>
            <a:r>
              <a:rPr lang="en-US" sz="1900">
                <a:solidFill>
                  <a:schemeClr val="tx2"/>
                </a:solidFill>
              </a:rPr>
              <a:t>Construct a remotely controlled, electronically driven trailer jack to reduce physical effort, improve parking availability, and decrease trailer collisions during parking and hitching.  </a:t>
            </a:r>
            <a:endParaRPr lang="en-US" sz="1900" b="1">
              <a:solidFill>
                <a:schemeClr val="tx2"/>
              </a:solidFill>
            </a:endParaRPr>
          </a:p>
          <a:p>
            <a:pPr lvl="1"/>
            <a:endParaRPr lang="en-US" sz="150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12F45C-1FA7-A08D-C36A-4802D085A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CACB36-70D5-794D-BA95-3DA6B6C212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6A77115-A60E-B892-EFE6-6E120058E3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752E12C-20DF-CA87-71B4-3937A1580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252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AF031-403D-18C7-6212-F7C9F7D4589A}"/>
              </a:ext>
            </a:extLst>
          </p:cNvPr>
          <p:cNvSpPr/>
          <p:nvPr/>
        </p:nvSpPr>
        <p:spPr>
          <a:xfrm>
            <a:off x="0" y="-1"/>
            <a:ext cx="12192000" cy="1580827"/>
          </a:xfrm>
          <a:prstGeom prst="rect">
            <a:avLst/>
          </a:prstGeom>
          <a:solidFill>
            <a:srgbClr val="3B5068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9A2082-5B9C-0015-5657-D741264BD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Engineering Targets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7892162-84F5-C134-A3D9-4095167313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6800892"/>
              </p:ext>
            </p:extLst>
          </p:nvPr>
        </p:nvGraphicFramePr>
        <p:xfrm>
          <a:off x="838200" y="1863258"/>
          <a:ext cx="10515600" cy="4712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2338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2CD017-874C-54DC-286F-60A91EB5D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18C1E3-FD8E-DDD0-AA55-3338D3F94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Diagram of Components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187AD3-74C7-BF71-05F5-466ACDC63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988" y="211911"/>
            <a:ext cx="6434178" cy="64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90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B17CB5-A0EE-9AE2-8B88-F68A6F63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5" y="457201"/>
            <a:ext cx="2844800" cy="3588870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Hardware Decisions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317B6-D969-77C8-BEF1-4151984A2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937" y="454440"/>
            <a:ext cx="3290579" cy="593474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200" b="1" dirty="0"/>
              <a:t>HAUL-MASTER 1000lb Capacity Swing Away Trailer Jack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200" dirty="0"/>
              <a:t>Standard Connection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200" dirty="0"/>
              <a:t>Meets weight requirement</a:t>
            </a:r>
          </a:p>
          <a:p>
            <a:r>
              <a:rPr lang="en-US" sz="1200" b="1" dirty="0"/>
              <a:t>CM808-029F/E Motors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200" dirty="0"/>
              <a:t>Provides necessary power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1200" dirty="0"/>
              <a:t>P = F x v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1200" dirty="0"/>
              <a:t>F = </a:t>
            </a:r>
            <a:r>
              <a:rPr lang="en-US" sz="1200" dirty="0" err="1"/>
              <a:t>Crr</a:t>
            </a:r>
            <a:r>
              <a:rPr lang="en-US" sz="1200" dirty="0"/>
              <a:t> x W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1200" dirty="0"/>
              <a:t>Corrects for inefficiencies, startups, and small inclines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200" dirty="0"/>
              <a:t>Bearings and wheels capable of weight requirement</a:t>
            </a:r>
          </a:p>
          <a:p>
            <a:r>
              <a:rPr lang="en-US" sz="1200" b="1" dirty="0"/>
              <a:t>2 x 12V Deep Cycle Batteries (In series providing 24VDC)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1200" dirty="0"/>
              <a:t>Obtained with motors for good price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1200" dirty="0"/>
              <a:t>Exceeds Runtime Requirements (could run at rated peak for 1 hour)</a:t>
            </a:r>
          </a:p>
          <a:p>
            <a:r>
              <a:rPr lang="en-US" sz="1200" b="1" dirty="0"/>
              <a:t>ESP32 Microcontroller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1200" dirty="0"/>
              <a:t>Offered Real-Time Control Capability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1200" dirty="0"/>
              <a:t>Flexible I/O (for PWM and Digital)</a:t>
            </a:r>
          </a:p>
          <a:p>
            <a:r>
              <a:rPr lang="en-US" sz="1200" b="1" dirty="0"/>
              <a:t>Additional Components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200" dirty="0"/>
              <a:t>Weatherproof Enclosure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200" dirty="0"/>
              <a:t>Wood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200" dirty="0"/>
              <a:t>Rigid Casters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200" dirty="0"/>
              <a:t>Relay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200" dirty="0"/>
              <a:t>Power Distribution Block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200" dirty="0"/>
              <a:t>Step Down Voltage Converter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91E33D-028C-EEF5-A53F-048389627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859" y="1203222"/>
            <a:ext cx="2823586" cy="1775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D7E8E1-5665-71CB-AB52-B755303C04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64"/>
          <a:stretch>
            <a:fillRect/>
          </a:stretch>
        </p:blipFill>
        <p:spPr>
          <a:xfrm>
            <a:off x="8838360" y="3589863"/>
            <a:ext cx="2082583" cy="239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86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59AA2-1FB6-4DA2-784E-5C68F886C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2245"/>
            <a:ext cx="10515600" cy="1325563"/>
          </a:xfrm>
        </p:spPr>
        <p:txBody>
          <a:bodyPr/>
          <a:lstStyle/>
          <a:p>
            <a:r>
              <a:rPr lang="en-US" dirty="0"/>
              <a:t>Software Design: Dual ESP32 Control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1E394-7218-E64B-E9F4-77BC5D525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958692"/>
            <a:ext cx="5157787" cy="823912"/>
          </a:xfrm>
        </p:spPr>
        <p:txBody>
          <a:bodyPr/>
          <a:lstStyle/>
          <a:p>
            <a:r>
              <a:rPr lang="en-US" dirty="0"/>
              <a:t>Motor ESP32 — BLE Control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689AD090-4978-A3DC-7849-93B8C585ABF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61816040"/>
              </p:ext>
            </p:extLst>
          </p:nvPr>
        </p:nvGraphicFramePr>
        <p:xfrm>
          <a:off x="836611" y="1883283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72E82-6180-EB12-44AC-BDAE5D00D0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953930"/>
            <a:ext cx="5183188" cy="823912"/>
          </a:xfrm>
        </p:spPr>
        <p:txBody>
          <a:bodyPr/>
          <a:lstStyle/>
          <a:p>
            <a:r>
              <a:rPr lang="en-US" dirty="0"/>
              <a:t>Camera ESP32 — Wi-Fi Video</a:t>
            </a:r>
          </a:p>
        </p:txBody>
      </p:sp>
      <p:graphicFrame>
        <p:nvGraphicFramePr>
          <p:cNvPr id="12" name="Content Placeholder 5">
            <a:extLst>
              <a:ext uri="{FF2B5EF4-FFF2-40B4-BE49-F238E27FC236}">
                <a16:creationId xmlns:a16="http://schemas.microsoft.com/office/drawing/2014/main" id="{71D1F692-FA8C-55DB-DAA0-98D5DD4DB4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4247436"/>
              </p:ext>
            </p:extLst>
          </p:nvPr>
        </p:nvGraphicFramePr>
        <p:xfrm>
          <a:off x="6197604" y="1883283"/>
          <a:ext cx="5183188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3DD92E27-6623-7F4F-4CE9-33F630E25024}"/>
              </a:ext>
            </a:extLst>
          </p:cNvPr>
          <p:cNvSpPr txBox="1"/>
          <p:nvPr/>
        </p:nvSpPr>
        <p:spPr>
          <a:xfrm>
            <a:off x="836610" y="5745987"/>
            <a:ext cx="10867709" cy="82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50"/>
              </a:lnSpc>
            </a:pPr>
            <a:r>
              <a:rPr lang="en-US" sz="2400" dirty="0">
                <a:latin typeface="Roboto" pitchFamily="34" charset="0"/>
                <a:ea typeface="Roboto" pitchFamily="34" charset="-122"/>
                <a:cs typeface="Roboto" pitchFamily="34" charset="-120"/>
              </a:rPr>
              <a:t>Both systems operate independently to ensure responsive motor control while maintaining smooth video streaming for real-time trailer positioning.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7740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8E06DA-3052-2135-3435-3A3405BCA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8CFD4DB6-81D2-BFF7-F2DF-464540552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2D2D290-C1F4-6B1A-7B57-3F9B19EBD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B9E1471-3E60-2B92-287D-A4A8D2687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C633CAC-9227-0A1F-7861-EA5309D13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5B701879-F446-645F-7AA5-E7F908728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A23B44A-218A-9178-F89F-1D690255A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280AEB-EB3E-9237-91C0-8B35E512F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5" y="457201"/>
            <a:ext cx="2844800" cy="3588870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</a:rPr>
              <a:t>Mobile App Interface: Real-Time Trailer Control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9" name="Content Placeholder 87">
            <a:extLst>
              <a:ext uri="{FF2B5EF4-FFF2-40B4-BE49-F238E27FC236}">
                <a16:creationId xmlns:a16="http://schemas.microsoft.com/office/drawing/2014/main" id="{787628FA-2DD8-0B99-FA9F-3B3849D4E5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" t="-167" r="-51" b="167"/>
          <a:stretch>
            <a:fillRect/>
          </a:stretch>
        </p:blipFill>
        <p:spPr>
          <a:xfrm>
            <a:off x="5078847" y="285256"/>
            <a:ext cx="5592818" cy="2586676"/>
          </a:xfrm>
          <a:prstGeom prst="rect">
            <a:avLst/>
          </a:prstGeom>
          <a:solidFill>
            <a:srgbClr val="000000">
              <a:alpha val="0"/>
            </a:srgb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00F597-47A3-D0C3-ABF3-45EE88662C05}"/>
              </a:ext>
            </a:extLst>
          </p:cNvPr>
          <p:cNvSpPr txBox="1"/>
          <p:nvPr/>
        </p:nvSpPr>
        <p:spPr>
          <a:xfrm>
            <a:off x="4877344" y="3110036"/>
            <a:ext cx="6169630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</a:rPr>
              <a:t>Kotlin Android app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</a:rPr>
              <a:t> used as the main controller </a:t>
            </a:r>
          </a:p>
          <a:p>
            <a:pPr marL="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</a:rPr>
              <a:t>Sends control commands for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</a:rPr>
              <a:t>steering, throttle, brake, and gear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</a:p>
          <a:p>
            <a:pPr marL="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</a:rPr>
              <a:t>Includes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</a:rPr>
              <a:t>P / N / R / D gear selector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</a:p>
          <a:p>
            <a:pPr marL="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</a:rPr>
              <a:t>Displays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</a:rPr>
              <a:t>connection status, last TX, and last RX packets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</a:p>
          <a:p>
            <a:pPr marL="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</a:rPr>
              <a:t>Uses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</a:rPr>
              <a:t>hold-to-drive buttons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</a:rPr>
              <a:t> for safer movement </a:t>
            </a:r>
          </a:p>
          <a:p>
            <a:pPr marL="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dirty="0"/>
              <a:t>It provide </a:t>
            </a:r>
            <a:r>
              <a:rPr lang="en-US" altLang="en-US" b="1" dirty="0"/>
              <a:t>Ramp up and Ramp down.</a:t>
            </a:r>
          </a:p>
          <a:p>
            <a:pPr marL="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dirty="0"/>
              <a:t>Sends communication signal every </a:t>
            </a:r>
            <a:r>
              <a:rPr lang="en-US" altLang="en-US" b="1" dirty="0"/>
              <a:t>200 msec </a:t>
            </a:r>
            <a:r>
              <a:rPr lang="en-US" altLang="en-US" dirty="0"/>
              <a:t>as ESP-32 has a watchdog of </a:t>
            </a:r>
            <a:r>
              <a:rPr lang="en-US" altLang="en-US" b="1" dirty="0"/>
              <a:t>500 msec.</a:t>
            </a:r>
          </a:p>
          <a:p>
            <a:pPr marL="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800" i="0" u="none" strike="noStrike" cap="none" normalizeH="0" baseline="0" dirty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65719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Demo Video">
            <a:hlinkClick r:id="" action="ppaction://media"/>
            <a:extLst>
              <a:ext uri="{FF2B5EF4-FFF2-40B4-BE49-F238E27FC236}">
                <a16:creationId xmlns:a16="http://schemas.microsoft.com/office/drawing/2014/main" id="{4E0FA0F0-32C1-8836-C842-26B73D4BBF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" y="107156"/>
            <a:ext cx="11811000" cy="664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5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FEA5E3-C799-9696-FE14-2E39406A4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>
                <a:solidFill>
                  <a:srgbClr val="3B5068"/>
                </a:solidFill>
              </a:rPr>
              <a:t>Testing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6A435C-B1DD-AE29-3333-A4015951C626}"/>
              </a:ext>
            </a:extLst>
          </p:cNvPr>
          <p:cNvSpPr txBox="1"/>
          <p:nvPr/>
        </p:nvSpPr>
        <p:spPr>
          <a:xfrm>
            <a:off x="761802" y="2636195"/>
            <a:ext cx="5124648" cy="36131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/>
              <a:t>✔️ Successful test on full-scale trailer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Tested with ~600 </a:t>
            </a:r>
            <a:r>
              <a:rPr lang="en-US" sz="2400" err="1"/>
              <a:t>lbs</a:t>
            </a:r>
            <a:r>
              <a:rPr lang="en-US" sz="2400"/>
              <a:t> load and trailer weight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Limited mobility due to incorrect trailer type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/>
              <a:t>✔️ Successful test on mock trailer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Tested with ~200 </a:t>
            </a:r>
            <a:r>
              <a:rPr lang="en-US" sz="2400" err="1"/>
              <a:t>lbs</a:t>
            </a:r>
            <a:r>
              <a:rPr lang="en-US" sz="2400"/>
              <a:t> load and trailer weight 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Full mobility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0F86E5-17F0-A0A3-0C19-CC8B44C7A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0" r="-1" b="-1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69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524</Words>
  <Application>Microsoft Office PowerPoint</Application>
  <PresentationFormat>Widescreen</PresentationFormat>
  <Paragraphs>79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Courier New</vt:lpstr>
      <vt:lpstr>Courier New,monospace</vt:lpstr>
      <vt:lpstr>Helvetica Neue</vt:lpstr>
      <vt:lpstr>Roboto</vt:lpstr>
      <vt:lpstr>Wingdings</vt:lpstr>
      <vt:lpstr>Office Theme</vt:lpstr>
      <vt:lpstr>1_Office Theme</vt:lpstr>
      <vt:lpstr>PowerPoint Presentation</vt:lpstr>
      <vt:lpstr>Need Statement</vt:lpstr>
      <vt:lpstr>Engineering Targets</vt:lpstr>
      <vt:lpstr>Diagram of Components</vt:lpstr>
      <vt:lpstr>Hardware Decisions</vt:lpstr>
      <vt:lpstr>Software Design: Dual ESP32 Control System</vt:lpstr>
      <vt:lpstr>Mobile App Interface: Real-Time Trailer Control</vt:lpstr>
      <vt:lpstr>PowerPoint Presentation</vt:lpstr>
      <vt:lpstr>Testing Results</vt:lpstr>
      <vt:lpstr>Target Evaluation</vt:lpstr>
      <vt:lpstr>Future Improvements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Thaxton, Jacob Michael</dc:creator>
  <cp:lastModifiedBy>Shahra, Shubh</cp:lastModifiedBy>
  <cp:revision>2</cp:revision>
  <dcterms:created xsi:type="dcterms:W3CDTF">2026-04-29T20:16:00Z</dcterms:created>
  <dcterms:modified xsi:type="dcterms:W3CDTF">2026-04-30T16:11:53Z</dcterms:modified>
</cp:coreProperties>
</file>