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E5E51D-7D25-49FD-9EF1-0764AEBAFF83}" v="40" dt="2026-04-07T23:25:05.390"/>
    <p1510:client id="{81B07A30-DAA9-6C30-705B-6BBECC4E7A35}" v="277" dt="2026-04-07T23:57:28.412"/>
    <p1510:client id="{84FD4DA1-0F34-DE48-8356-B94B300E5779}" v="1384" dt="2026-04-07T19:09:16.016"/>
    <p1510:client id="{B4FE9DC9-7490-F351-53EF-11C8B7DDF93B}" v="330" dt="2026-04-06T23:33:41.128"/>
    <p1510:client id="{E48A8E3C-A410-4285-9BB2-1DABA29ABACB}" v="41" dt="2026-04-07T18:01:45.766"/>
    <p1510:client id="{E5D4E16D-94EA-60BD-980E-2398D17A0D8E}" v="23" dt="2026-04-07T18:03:43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934" autoAdjust="0"/>
    <p:restoredTop sz="94660"/>
  </p:normalViewPr>
  <p:slideViewPr>
    <p:cSldViewPr snapToGrid="0">
      <p:cViewPr>
        <p:scale>
          <a:sx n="15" d="100"/>
          <a:sy n="15" d="100"/>
        </p:scale>
        <p:origin x="1648" y="4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ter, Mark Randall" userId="S::mhalter@rockets.utoledo.edu::a2581131-9312-4fa4-819f-b1b7218b0db6" providerId="AD" clId="Web-{B4FE9DC9-7490-F351-53EF-11C8B7DDF93B}"/>
    <pc:docChg chg="modSld">
      <pc:chgData name="Halter, Mark Randall" userId="S::mhalter@rockets.utoledo.edu::a2581131-9312-4fa4-819f-b1b7218b0db6" providerId="AD" clId="Web-{B4FE9DC9-7490-F351-53EF-11C8B7DDF93B}" dt="2026-04-06T23:33:41.112" v="173" actId="20577"/>
      <pc:docMkLst>
        <pc:docMk/>
      </pc:docMkLst>
      <pc:sldChg chg="modSp">
        <pc:chgData name="Halter, Mark Randall" userId="S::mhalter@rockets.utoledo.edu::a2581131-9312-4fa4-819f-b1b7218b0db6" providerId="AD" clId="Web-{B4FE9DC9-7490-F351-53EF-11C8B7DDF93B}" dt="2026-04-06T23:33:41.112" v="173" actId="20577"/>
        <pc:sldMkLst>
          <pc:docMk/>
          <pc:sldMk cId="227517484" sldId="256"/>
        </pc:sldMkLst>
        <pc:spChg chg="mod">
          <ac:chgData name="Halter, Mark Randall" userId="S::mhalter@rockets.utoledo.edu::a2581131-9312-4fa4-819f-b1b7218b0db6" providerId="AD" clId="Web-{B4FE9DC9-7490-F351-53EF-11C8B7DDF93B}" dt="2026-04-06T23:23:41.792" v="167" actId="20577"/>
          <ac:spMkLst>
            <pc:docMk/>
            <pc:sldMk cId="227517484" sldId="256"/>
            <ac:spMk id="9" creationId="{00000000-0000-0000-0000-000000000000}"/>
          </ac:spMkLst>
        </pc:spChg>
        <pc:spChg chg="mod">
          <ac:chgData name="Halter, Mark Randall" userId="S::mhalter@rockets.utoledo.edu::a2581131-9312-4fa4-819f-b1b7218b0db6" providerId="AD" clId="Web-{B4FE9DC9-7490-F351-53EF-11C8B7DDF93B}" dt="2026-04-06T23:22:49.744" v="165" actId="20577"/>
          <ac:spMkLst>
            <pc:docMk/>
            <pc:sldMk cId="227517484" sldId="256"/>
            <ac:spMk id="21" creationId="{00000000-0000-0000-0000-000000000000}"/>
          </ac:spMkLst>
        </pc:spChg>
        <pc:spChg chg="mod">
          <ac:chgData name="Halter, Mark Randall" userId="S::mhalter@rockets.utoledo.edu::a2581131-9312-4fa4-819f-b1b7218b0db6" providerId="AD" clId="Web-{B4FE9DC9-7490-F351-53EF-11C8B7DDF93B}" dt="2026-04-06T23:22:14.118" v="162" actId="14100"/>
          <ac:spMkLst>
            <pc:docMk/>
            <pc:sldMk cId="227517484" sldId="256"/>
            <ac:spMk id="22" creationId="{00000000-0000-0000-0000-000000000000}"/>
          </ac:spMkLst>
        </pc:spChg>
        <pc:spChg chg="mod">
          <ac:chgData name="Halter, Mark Randall" userId="S::mhalter@rockets.utoledo.edu::a2581131-9312-4fa4-819f-b1b7218b0db6" providerId="AD" clId="Web-{B4FE9DC9-7490-F351-53EF-11C8B7DDF93B}" dt="2026-04-06T23:33:41.112" v="173" actId="20577"/>
          <ac:spMkLst>
            <pc:docMk/>
            <pc:sldMk cId="227517484" sldId="256"/>
            <ac:spMk id="26" creationId="{00000000-0000-0000-0000-000000000000}"/>
          </ac:spMkLst>
        </pc:spChg>
        <pc:grpChg chg="mod">
          <ac:chgData name="Halter, Mark Randall" userId="S::mhalter@rockets.utoledo.edu::a2581131-9312-4fa4-819f-b1b7218b0db6" providerId="AD" clId="Web-{B4FE9DC9-7490-F351-53EF-11C8B7DDF93B}" dt="2026-04-06T23:22:10.306" v="161" actId="14100"/>
          <ac:grpSpMkLst>
            <pc:docMk/>
            <pc:sldMk cId="227517484" sldId="256"/>
            <ac:grpSpMk id="19" creationId="{00000000-0000-0000-0000-000000000000}"/>
          </ac:grpSpMkLst>
        </pc:grpChg>
        <pc:grpChg chg="mod">
          <ac:chgData name="Halter, Mark Randall" userId="S::mhalter@rockets.utoledo.edu::a2581131-9312-4fa4-819f-b1b7218b0db6" providerId="AD" clId="Web-{B4FE9DC9-7490-F351-53EF-11C8B7DDF93B}" dt="2026-04-06T23:22:22.134" v="163" actId="14100"/>
          <ac:grpSpMkLst>
            <pc:docMk/>
            <pc:sldMk cId="227517484" sldId="256"/>
            <ac:grpSpMk id="24" creationId="{00000000-0000-0000-0000-000000000000}"/>
          </ac:grpSpMkLst>
        </pc:grpChg>
      </pc:sldChg>
    </pc:docChg>
  </pc:docChgLst>
  <pc:docChgLst>
    <pc:chgData name="Thaxton, Jacob Michael" userId="9f072c59-363f-4080-ae33-5ac42d74f7e5" providerId="ADAL" clId="{65D8EEAF-FE29-56F6-86AF-4E4938728ACC}"/>
    <pc:docChg chg="undo redo custSel modSld">
      <pc:chgData name="Thaxton, Jacob Michael" userId="9f072c59-363f-4080-ae33-5ac42d74f7e5" providerId="ADAL" clId="{65D8EEAF-FE29-56F6-86AF-4E4938728ACC}" dt="2026-04-07T19:09:16.016" v="1972" actId="14100"/>
      <pc:docMkLst>
        <pc:docMk/>
      </pc:docMkLst>
      <pc:sldChg chg="addSp delSp modSp mod">
        <pc:chgData name="Thaxton, Jacob Michael" userId="9f072c59-363f-4080-ae33-5ac42d74f7e5" providerId="ADAL" clId="{65D8EEAF-FE29-56F6-86AF-4E4938728ACC}" dt="2026-04-07T19:09:16.016" v="1972" actId="14100"/>
        <pc:sldMkLst>
          <pc:docMk/>
          <pc:sldMk cId="227517484" sldId="256"/>
        </pc:sldMkLst>
        <pc:spChg chg="add">
          <ac:chgData name="Thaxton, Jacob Michael" userId="9f072c59-363f-4080-ae33-5ac42d74f7e5" providerId="ADAL" clId="{65D8EEAF-FE29-56F6-86AF-4E4938728ACC}" dt="2026-04-07T18:36:14.050" v="1458"/>
          <ac:spMkLst>
            <pc:docMk/>
            <pc:sldMk cId="227517484" sldId="256"/>
            <ac:spMk id="2" creationId="{D2D5A836-6165-2273-1E70-AAE6F546A667}"/>
          </ac:spMkLst>
        </pc:spChg>
        <pc:spChg chg="add mod">
          <ac:chgData name="Thaxton, Jacob Michael" userId="9f072c59-363f-4080-ae33-5ac42d74f7e5" providerId="ADAL" clId="{65D8EEAF-FE29-56F6-86AF-4E4938728ACC}" dt="2026-04-07T18:36:21.793" v="1460"/>
          <ac:spMkLst>
            <pc:docMk/>
            <pc:sldMk cId="227517484" sldId="256"/>
            <ac:spMk id="3" creationId="{821A73A5-24F4-AFB0-B80C-C91DD603443D}"/>
          </ac:spMkLst>
        </pc:spChg>
        <pc:spChg chg="add del mod">
          <ac:chgData name="Thaxton, Jacob Michael" userId="9f072c59-363f-4080-ae33-5ac42d74f7e5" providerId="ADAL" clId="{65D8EEAF-FE29-56F6-86AF-4E4938728ACC}" dt="2026-04-07T18:46:57.192" v="1795" actId="478"/>
          <ac:spMkLst>
            <pc:docMk/>
            <pc:sldMk cId="227517484" sldId="256"/>
            <ac:spMk id="7" creationId="{00000000-0000-0000-0000-000000000000}"/>
          </ac:spMkLst>
        </pc:spChg>
        <pc:spChg chg="del mod">
          <ac:chgData name="Thaxton, Jacob Michael" userId="9f072c59-363f-4080-ae33-5ac42d74f7e5" providerId="ADAL" clId="{65D8EEAF-FE29-56F6-86AF-4E4938728ACC}" dt="2026-04-07T18:59:33.047" v="1916" actId="478"/>
          <ac:spMkLst>
            <pc:docMk/>
            <pc:sldMk cId="227517484" sldId="256"/>
            <ac:spMk id="9" creationId="{00000000-0000-0000-0000-000000000000}"/>
          </ac:spMkLst>
        </pc:spChg>
        <pc:spChg chg="del mod topLvl">
          <ac:chgData name="Thaxton, Jacob Michael" userId="9f072c59-363f-4080-ae33-5ac42d74f7e5" providerId="ADAL" clId="{65D8EEAF-FE29-56F6-86AF-4E4938728ACC}" dt="2026-04-07T18:59:36.981" v="1917" actId="478"/>
          <ac:spMkLst>
            <pc:docMk/>
            <pc:sldMk cId="227517484" sldId="256"/>
            <ac:spMk id="10" creationId="{00000000-0000-0000-0000-000000000000}"/>
          </ac:spMkLst>
        </pc:spChg>
        <pc:spChg chg="del">
          <ac:chgData name="Thaxton, Jacob Michael" userId="9f072c59-363f-4080-ae33-5ac42d74f7e5" providerId="ADAL" clId="{65D8EEAF-FE29-56F6-86AF-4E4938728ACC}" dt="2026-04-07T18:40:46.102" v="1587" actId="478"/>
          <ac:spMkLst>
            <pc:docMk/>
            <pc:sldMk cId="227517484" sldId="256"/>
            <ac:spMk id="12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8:59:26.702" v="1913" actId="14100"/>
          <ac:spMkLst>
            <pc:docMk/>
            <pc:sldMk cId="227517484" sldId="256"/>
            <ac:spMk id="13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8:59:52.052" v="1926" actId="1076"/>
          <ac:spMkLst>
            <pc:docMk/>
            <pc:sldMk cId="227517484" sldId="256"/>
            <ac:spMk id="14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3-25T13:58:23.573" v="32" actId="20577"/>
          <ac:spMkLst>
            <pc:docMk/>
            <pc:sldMk cId="227517484" sldId="256"/>
            <ac:spMk id="16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3-25T13:59:43.048" v="110" actId="1076"/>
          <ac:spMkLst>
            <pc:docMk/>
            <pc:sldMk cId="227517484" sldId="256"/>
            <ac:spMk id="17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9:01:17.134" v="1962" actId="1076"/>
          <ac:spMkLst>
            <pc:docMk/>
            <pc:sldMk cId="227517484" sldId="256"/>
            <ac:spMk id="21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9:01:11.506" v="1961" actId="1076"/>
          <ac:spMkLst>
            <pc:docMk/>
            <pc:sldMk cId="227517484" sldId="256"/>
            <ac:spMk id="22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9:01:22.503" v="1963" actId="1076"/>
          <ac:spMkLst>
            <pc:docMk/>
            <pc:sldMk cId="227517484" sldId="256"/>
            <ac:spMk id="23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8:34:41.326" v="1450" actId="1076"/>
          <ac:spMkLst>
            <pc:docMk/>
            <pc:sldMk cId="227517484" sldId="256"/>
            <ac:spMk id="26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8:35:00.443" v="1455" actId="14100"/>
          <ac:spMkLst>
            <pc:docMk/>
            <pc:sldMk cId="227517484" sldId="256"/>
            <ac:spMk id="27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8:34:57.226" v="1454" actId="1076"/>
          <ac:spMkLst>
            <pc:docMk/>
            <pc:sldMk cId="227517484" sldId="256"/>
            <ac:spMk id="28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3-25T14:12:01.316" v="585" actId="20577"/>
          <ac:spMkLst>
            <pc:docMk/>
            <pc:sldMk cId="227517484" sldId="256"/>
            <ac:spMk id="31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3-25T14:06:55.760" v="534"/>
          <ac:spMkLst>
            <pc:docMk/>
            <pc:sldMk cId="227517484" sldId="256"/>
            <ac:spMk id="32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8:21:37.921" v="627" actId="1076"/>
          <ac:spMkLst>
            <pc:docMk/>
            <pc:sldMk cId="227517484" sldId="256"/>
            <ac:spMk id="33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8:33:30.260" v="1445" actId="1035"/>
          <ac:spMkLst>
            <pc:docMk/>
            <pc:sldMk cId="227517484" sldId="256"/>
            <ac:spMk id="36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8:26:00.494" v="878" actId="20577"/>
          <ac:spMkLst>
            <pc:docMk/>
            <pc:sldMk cId="227517484" sldId="256"/>
            <ac:spMk id="38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8:39:40.979" v="1585" actId="1076"/>
          <ac:spMkLst>
            <pc:docMk/>
            <pc:sldMk cId="227517484" sldId="256"/>
            <ac:spMk id="45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8:59:00.369" v="1910" actId="1076"/>
          <ac:spMkLst>
            <pc:docMk/>
            <pc:sldMk cId="227517484" sldId="256"/>
            <ac:spMk id="47" creationId="{00000000-0000-0000-0000-000000000000}"/>
          </ac:spMkLst>
        </pc:spChg>
        <pc:spChg chg="add mod">
          <ac:chgData name="Thaxton, Jacob Michael" userId="9f072c59-363f-4080-ae33-5ac42d74f7e5" providerId="ADAL" clId="{65D8EEAF-FE29-56F6-86AF-4E4938728ACC}" dt="2026-04-07T18:36:24.289" v="1462"/>
          <ac:spMkLst>
            <pc:docMk/>
            <pc:sldMk cId="227517484" sldId="256"/>
            <ac:spMk id="48" creationId="{436D2D18-FE39-8FDF-F1C3-DE68E502ABB8}"/>
          </ac:spMkLst>
        </pc:spChg>
        <pc:spChg chg="mod">
          <ac:chgData name="Thaxton, Jacob Michael" userId="9f072c59-363f-4080-ae33-5ac42d74f7e5" providerId="ADAL" clId="{65D8EEAF-FE29-56F6-86AF-4E4938728ACC}" dt="2026-04-07T18:42:26.370" v="1658" actId="1076"/>
          <ac:spMkLst>
            <pc:docMk/>
            <pc:sldMk cId="227517484" sldId="256"/>
            <ac:spMk id="50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8:34:46.327" v="1451" actId="1076"/>
          <ac:spMkLst>
            <pc:docMk/>
            <pc:sldMk cId="227517484" sldId="256"/>
            <ac:spMk id="58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8:34:07.495" v="1446" actId="1076"/>
          <ac:spMkLst>
            <pc:docMk/>
            <pc:sldMk cId="227517484" sldId="256"/>
            <ac:spMk id="60" creationId="{00000000-0000-0000-0000-000000000000}"/>
          </ac:spMkLst>
        </pc:spChg>
        <pc:spChg chg="mod">
          <ac:chgData name="Thaxton, Jacob Michael" userId="9f072c59-363f-4080-ae33-5ac42d74f7e5" providerId="ADAL" clId="{65D8EEAF-FE29-56F6-86AF-4E4938728ACC}" dt="2026-04-07T18:47:56.857" v="1806"/>
          <ac:spMkLst>
            <pc:docMk/>
            <pc:sldMk cId="227517484" sldId="256"/>
            <ac:spMk id="65" creationId="{E86F4CB3-49F6-B07F-A031-56C259A165A1}"/>
          </ac:spMkLst>
        </pc:spChg>
        <pc:spChg chg="mod">
          <ac:chgData name="Thaxton, Jacob Michael" userId="9f072c59-363f-4080-ae33-5ac42d74f7e5" providerId="ADAL" clId="{65D8EEAF-FE29-56F6-86AF-4E4938728ACC}" dt="2026-04-07T18:47:56.857" v="1806"/>
          <ac:spMkLst>
            <pc:docMk/>
            <pc:sldMk cId="227517484" sldId="256"/>
            <ac:spMk id="66" creationId="{377304C8-83D8-6C3C-7687-11990A9BDE80}"/>
          </ac:spMkLst>
        </pc:spChg>
        <pc:spChg chg="mod">
          <ac:chgData name="Thaxton, Jacob Michael" userId="9f072c59-363f-4080-ae33-5ac42d74f7e5" providerId="ADAL" clId="{65D8EEAF-FE29-56F6-86AF-4E4938728ACC}" dt="2026-04-07T18:47:56.857" v="1806"/>
          <ac:spMkLst>
            <pc:docMk/>
            <pc:sldMk cId="227517484" sldId="256"/>
            <ac:spMk id="67" creationId="{B9D4B7A7-E2DE-99F0-39AC-67BB1C365A22}"/>
          </ac:spMkLst>
        </pc:spChg>
        <pc:spChg chg="mod">
          <ac:chgData name="Thaxton, Jacob Michael" userId="9f072c59-363f-4080-ae33-5ac42d74f7e5" providerId="ADAL" clId="{65D8EEAF-FE29-56F6-86AF-4E4938728ACC}" dt="2026-04-07T18:47:56.857" v="1806"/>
          <ac:spMkLst>
            <pc:docMk/>
            <pc:sldMk cId="227517484" sldId="256"/>
            <ac:spMk id="68" creationId="{8735B010-39EA-B6BA-BE7C-7EFD31978904}"/>
          </ac:spMkLst>
        </pc:spChg>
        <pc:spChg chg="del mod">
          <ac:chgData name="Thaxton, Jacob Michael" userId="9f072c59-363f-4080-ae33-5ac42d74f7e5" providerId="ADAL" clId="{65D8EEAF-FE29-56F6-86AF-4E4938728ACC}" dt="2026-04-07T18:48:17.646" v="1813" actId="478"/>
          <ac:spMkLst>
            <pc:docMk/>
            <pc:sldMk cId="227517484" sldId="256"/>
            <ac:spMk id="72" creationId="{E456E6F0-14ED-BA4A-321D-55B510F49ABB}"/>
          </ac:spMkLst>
        </pc:spChg>
        <pc:spChg chg="del mod topLvl">
          <ac:chgData name="Thaxton, Jacob Michael" userId="9f072c59-363f-4080-ae33-5ac42d74f7e5" providerId="ADAL" clId="{65D8EEAF-FE29-56F6-86AF-4E4938728ACC}" dt="2026-04-07T18:48:20.240" v="1814" actId="478"/>
          <ac:spMkLst>
            <pc:docMk/>
            <pc:sldMk cId="227517484" sldId="256"/>
            <ac:spMk id="73" creationId="{559D78DB-6D3C-CA5C-AB3B-9F31B8EB97E6}"/>
          </ac:spMkLst>
        </pc:spChg>
        <pc:spChg chg="mod">
          <ac:chgData name="Thaxton, Jacob Michael" userId="9f072c59-363f-4080-ae33-5ac42d74f7e5" providerId="ADAL" clId="{65D8EEAF-FE29-56F6-86AF-4E4938728ACC}" dt="2026-04-07T18:48:12.118" v="1810"/>
          <ac:spMkLst>
            <pc:docMk/>
            <pc:sldMk cId="227517484" sldId="256"/>
            <ac:spMk id="74" creationId="{E351A5F0-BEAD-8EC3-9D11-B61C307FE9DB}"/>
          </ac:spMkLst>
        </pc:spChg>
        <pc:spChg chg="mod">
          <ac:chgData name="Thaxton, Jacob Michael" userId="9f072c59-363f-4080-ae33-5ac42d74f7e5" providerId="ADAL" clId="{65D8EEAF-FE29-56F6-86AF-4E4938728ACC}" dt="2026-04-07T18:48:41.265" v="1838" actId="1076"/>
          <ac:spMkLst>
            <pc:docMk/>
            <pc:sldMk cId="227517484" sldId="256"/>
            <ac:spMk id="75" creationId="{FA2F1902-A5B3-26A0-B00D-2D4AEBCC1FD2}"/>
          </ac:spMkLst>
        </pc:spChg>
        <pc:spChg chg="mod">
          <ac:chgData name="Thaxton, Jacob Michael" userId="9f072c59-363f-4080-ae33-5ac42d74f7e5" providerId="ADAL" clId="{65D8EEAF-FE29-56F6-86AF-4E4938728ACC}" dt="2026-04-07T19:09:16.016" v="1972" actId="14100"/>
          <ac:spMkLst>
            <pc:docMk/>
            <pc:sldMk cId="227517484" sldId="256"/>
            <ac:spMk id="78" creationId="{D6A28EB2-AE23-B6EA-6EC7-3AECF4377677}"/>
          </ac:spMkLst>
        </pc:spChg>
        <pc:spChg chg="mod">
          <ac:chgData name="Thaxton, Jacob Michael" userId="9f072c59-363f-4080-ae33-5ac42d74f7e5" providerId="ADAL" clId="{65D8EEAF-FE29-56F6-86AF-4E4938728ACC}" dt="2026-04-07T19:09:09.699" v="1971" actId="20577"/>
          <ac:spMkLst>
            <pc:docMk/>
            <pc:sldMk cId="227517484" sldId="256"/>
            <ac:spMk id="79" creationId="{7A91CB27-788C-B7B1-1BDA-A2F5DE4B4FAC}"/>
          </ac:spMkLst>
        </pc:spChg>
        <pc:grpChg chg="del mod">
          <ac:chgData name="Thaxton, Jacob Michael" userId="9f072c59-363f-4080-ae33-5ac42d74f7e5" providerId="ADAL" clId="{65D8EEAF-FE29-56F6-86AF-4E4938728ACC}" dt="2026-04-07T18:59:36.981" v="1917" actId="478"/>
          <ac:grpSpMkLst>
            <pc:docMk/>
            <pc:sldMk cId="227517484" sldId="256"/>
            <ac:grpSpMk id="4" creationId="{00000000-0000-0000-0000-000000000000}"/>
          </ac:grpSpMkLst>
        </pc:grpChg>
        <pc:grpChg chg="mod topLvl">
          <ac:chgData name="Thaxton, Jacob Michael" userId="9f072c59-363f-4080-ae33-5ac42d74f7e5" providerId="ADAL" clId="{65D8EEAF-FE29-56F6-86AF-4E4938728ACC}" dt="2026-04-07T18:59:36.981" v="1917" actId="478"/>
          <ac:grpSpMkLst>
            <pc:docMk/>
            <pc:sldMk cId="227517484" sldId="256"/>
            <ac:grpSpMk id="5" creationId="{00000000-0000-0000-0000-000000000000}"/>
          </ac:grpSpMkLst>
        </pc:grpChg>
        <pc:grpChg chg="del mod">
          <ac:chgData name="Thaxton, Jacob Michael" userId="9f072c59-363f-4080-ae33-5ac42d74f7e5" providerId="ADAL" clId="{65D8EEAF-FE29-56F6-86AF-4E4938728ACC}" dt="2026-04-07T18:59:33.047" v="1916" actId="478"/>
          <ac:grpSpMkLst>
            <pc:docMk/>
            <pc:sldMk cId="227517484" sldId="256"/>
            <ac:grpSpMk id="6" creationId="{00000000-0000-0000-0000-000000000000}"/>
          </ac:grpSpMkLst>
        </pc:grpChg>
        <pc:grpChg chg="del">
          <ac:chgData name="Thaxton, Jacob Michael" userId="9f072c59-363f-4080-ae33-5ac42d74f7e5" providerId="ADAL" clId="{65D8EEAF-FE29-56F6-86AF-4E4938728ACC}" dt="2026-04-07T18:40:43.562" v="1586" actId="478"/>
          <ac:grpSpMkLst>
            <pc:docMk/>
            <pc:sldMk cId="227517484" sldId="256"/>
            <ac:grpSpMk id="8" creationId="{00000000-0000-0000-0000-000000000000}"/>
          </ac:grpSpMkLst>
        </pc:grpChg>
        <pc:grpChg chg="mod">
          <ac:chgData name="Thaxton, Jacob Michael" userId="9f072c59-363f-4080-ae33-5ac42d74f7e5" providerId="ADAL" clId="{65D8EEAF-FE29-56F6-86AF-4E4938728ACC}" dt="2026-04-07T19:00:31.764" v="1932"/>
          <ac:grpSpMkLst>
            <pc:docMk/>
            <pc:sldMk cId="227517484" sldId="256"/>
            <ac:grpSpMk id="19" creationId="{00000000-0000-0000-0000-000000000000}"/>
          </ac:grpSpMkLst>
        </pc:grpChg>
        <pc:grpChg chg="mod">
          <ac:chgData name="Thaxton, Jacob Michael" userId="9f072c59-363f-4080-ae33-5ac42d74f7e5" providerId="ADAL" clId="{65D8EEAF-FE29-56F6-86AF-4E4938728ACC}" dt="2026-04-07T19:00:31.764" v="1932"/>
          <ac:grpSpMkLst>
            <pc:docMk/>
            <pc:sldMk cId="227517484" sldId="256"/>
            <ac:grpSpMk id="20" creationId="{00000000-0000-0000-0000-000000000000}"/>
          </ac:grpSpMkLst>
        </pc:grpChg>
        <pc:grpChg chg="mod">
          <ac:chgData name="Thaxton, Jacob Michael" userId="9f072c59-363f-4080-ae33-5ac42d74f7e5" providerId="ADAL" clId="{65D8EEAF-FE29-56F6-86AF-4E4938728ACC}" dt="2026-03-25T14:13:25.743" v="594" actId="14100"/>
          <ac:grpSpMkLst>
            <pc:docMk/>
            <pc:sldMk cId="227517484" sldId="256"/>
            <ac:grpSpMk id="24" creationId="{00000000-0000-0000-0000-000000000000}"/>
          </ac:grpSpMkLst>
        </pc:grpChg>
        <pc:grpChg chg="mod">
          <ac:chgData name="Thaxton, Jacob Michael" userId="9f072c59-363f-4080-ae33-5ac42d74f7e5" providerId="ADAL" clId="{65D8EEAF-FE29-56F6-86AF-4E4938728ACC}" dt="2026-03-25T14:07:34.782" v="537" actId="14100"/>
          <ac:grpSpMkLst>
            <pc:docMk/>
            <pc:sldMk cId="227517484" sldId="256"/>
            <ac:grpSpMk id="29" creationId="{00000000-0000-0000-0000-000000000000}"/>
          </ac:grpSpMkLst>
        </pc:grpChg>
        <pc:grpChg chg="mod">
          <ac:chgData name="Thaxton, Jacob Michael" userId="9f072c59-363f-4080-ae33-5ac42d74f7e5" providerId="ADAL" clId="{65D8EEAF-FE29-56F6-86AF-4E4938728ACC}" dt="2026-03-25T14:06:55.760" v="534"/>
          <ac:grpSpMkLst>
            <pc:docMk/>
            <pc:sldMk cId="227517484" sldId="256"/>
            <ac:grpSpMk id="30" creationId="{00000000-0000-0000-0000-000000000000}"/>
          </ac:grpSpMkLst>
        </pc:grpChg>
        <pc:grpChg chg="mod">
          <ac:chgData name="Thaxton, Jacob Michael" userId="9f072c59-363f-4080-ae33-5ac42d74f7e5" providerId="ADAL" clId="{65D8EEAF-FE29-56F6-86AF-4E4938728ACC}" dt="2026-03-25T14:09:29.664" v="549" actId="14100"/>
          <ac:grpSpMkLst>
            <pc:docMk/>
            <pc:sldMk cId="227517484" sldId="256"/>
            <ac:grpSpMk id="34" creationId="{00000000-0000-0000-0000-000000000000}"/>
          </ac:grpSpMkLst>
        </pc:grpChg>
        <pc:grpChg chg="mod">
          <ac:chgData name="Thaxton, Jacob Michael" userId="9f072c59-363f-4080-ae33-5ac42d74f7e5" providerId="ADAL" clId="{65D8EEAF-FE29-56F6-86AF-4E4938728ACC}" dt="2026-04-07T19:01:38.038" v="1964" actId="14100"/>
          <ac:grpSpMkLst>
            <pc:docMk/>
            <pc:sldMk cId="227517484" sldId="256"/>
            <ac:grpSpMk id="39" creationId="{00000000-0000-0000-0000-000000000000}"/>
          </ac:grpSpMkLst>
        </pc:grpChg>
        <pc:grpChg chg="del">
          <ac:chgData name="Thaxton, Jacob Michael" userId="9f072c59-363f-4080-ae33-5ac42d74f7e5" providerId="ADAL" clId="{65D8EEAF-FE29-56F6-86AF-4E4938728ACC}" dt="2026-04-07T18:37:40.548" v="1469" actId="478"/>
          <ac:grpSpMkLst>
            <pc:docMk/>
            <pc:sldMk cId="227517484" sldId="256"/>
            <ac:grpSpMk id="42" creationId="{00000000-0000-0000-0000-000000000000}"/>
          </ac:grpSpMkLst>
        </pc:grpChg>
        <pc:grpChg chg="mod">
          <ac:chgData name="Thaxton, Jacob Michael" userId="9f072c59-363f-4080-ae33-5ac42d74f7e5" providerId="ADAL" clId="{65D8EEAF-FE29-56F6-86AF-4E4938728ACC}" dt="2026-03-25T14:13:49.293" v="597" actId="1076"/>
          <ac:grpSpMkLst>
            <pc:docMk/>
            <pc:sldMk cId="227517484" sldId="256"/>
            <ac:grpSpMk id="56" creationId="{00000000-0000-0000-0000-000000000000}"/>
          </ac:grpSpMkLst>
        </pc:grpChg>
        <pc:grpChg chg="add mod">
          <ac:chgData name="Thaxton, Jacob Michael" userId="9f072c59-363f-4080-ae33-5ac42d74f7e5" providerId="ADAL" clId="{65D8EEAF-FE29-56F6-86AF-4E4938728ACC}" dt="2026-04-07T18:48:01.553" v="1808" actId="1076"/>
          <ac:grpSpMkLst>
            <pc:docMk/>
            <pc:sldMk cId="227517484" sldId="256"/>
            <ac:grpSpMk id="62" creationId="{1105B71A-B07E-32D0-0590-7504F66446A8}"/>
          </ac:grpSpMkLst>
        </pc:grpChg>
        <pc:grpChg chg="mod">
          <ac:chgData name="Thaxton, Jacob Michael" userId="9f072c59-363f-4080-ae33-5ac42d74f7e5" providerId="ADAL" clId="{65D8EEAF-FE29-56F6-86AF-4E4938728ACC}" dt="2026-04-07T18:47:56.857" v="1806"/>
          <ac:grpSpMkLst>
            <pc:docMk/>
            <pc:sldMk cId="227517484" sldId="256"/>
            <ac:grpSpMk id="63" creationId="{471C3DCD-7C6E-8B8E-305A-817FBF47412F}"/>
          </ac:grpSpMkLst>
        </pc:grpChg>
        <pc:grpChg chg="mod">
          <ac:chgData name="Thaxton, Jacob Michael" userId="9f072c59-363f-4080-ae33-5ac42d74f7e5" providerId="ADAL" clId="{65D8EEAF-FE29-56F6-86AF-4E4938728ACC}" dt="2026-04-07T18:47:56.857" v="1806"/>
          <ac:grpSpMkLst>
            <pc:docMk/>
            <pc:sldMk cId="227517484" sldId="256"/>
            <ac:grpSpMk id="64" creationId="{88D75A88-8A4A-6581-C0BE-84A6B41E7933}"/>
          </ac:grpSpMkLst>
        </pc:grpChg>
        <pc:grpChg chg="add del mod">
          <ac:chgData name="Thaxton, Jacob Michael" userId="9f072c59-363f-4080-ae33-5ac42d74f7e5" providerId="ADAL" clId="{65D8EEAF-FE29-56F6-86AF-4E4938728ACC}" dt="2026-04-07T18:48:20.240" v="1814" actId="478"/>
          <ac:grpSpMkLst>
            <pc:docMk/>
            <pc:sldMk cId="227517484" sldId="256"/>
            <ac:grpSpMk id="69" creationId="{27CD63A7-3876-9071-6017-04A93F9A5C0D}"/>
          </ac:grpSpMkLst>
        </pc:grpChg>
        <pc:grpChg chg="mod topLvl">
          <ac:chgData name="Thaxton, Jacob Michael" userId="9f072c59-363f-4080-ae33-5ac42d74f7e5" providerId="ADAL" clId="{65D8EEAF-FE29-56F6-86AF-4E4938728ACC}" dt="2026-04-07T18:49:02.886" v="1839" actId="167"/>
          <ac:grpSpMkLst>
            <pc:docMk/>
            <pc:sldMk cId="227517484" sldId="256"/>
            <ac:grpSpMk id="70" creationId="{53DE498E-AEAC-69D6-9D86-01A53A5533A5}"/>
          </ac:grpSpMkLst>
        </pc:grpChg>
        <pc:grpChg chg="del mod">
          <ac:chgData name="Thaxton, Jacob Michael" userId="9f072c59-363f-4080-ae33-5ac42d74f7e5" providerId="ADAL" clId="{65D8EEAF-FE29-56F6-86AF-4E4938728ACC}" dt="2026-04-07T18:48:17.646" v="1813" actId="478"/>
          <ac:grpSpMkLst>
            <pc:docMk/>
            <pc:sldMk cId="227517484" sldId="256"/>
            <ac:grpSpMk id="71" creationId="{065800D5-B557-4656-20A4-E4D7A9468E5E}"/>
          </ac:grpSpMkLst>
        </pc:grpChg>
        <pc:grpChg chg="add mod">
          <ac:chgData name="Thaxton, Jacob Michael" userId="9f072c59-363f-4080-ae33-5ac42d74f7e5" providerId="ADAL" clId="{65D8EEAF-FE29-56F6-86AF-4E4938728ACC}" dt="2026-04-07T19:09:07.518" v="1966" actId="1076"/>
          <ac:grpSpMkLst>
            <pc:docMk/>
            <pc:sldMk cId="227517484" sldId="256"/>
            <ac:grpSpMk id="77" creationId="{09D5EB88-C160-91EB-BB47-1E6F378338D6}"/>
          </ac:grpSpMkLst>
        </pc:grpChg>
        <pc:graphicFrameChg chg="del">
          <ac:chgData name="Thaxton, Jacob Michael" userId="9f072c59-363f-4080-ae33-5ac42d74f7e5" providerId="ADAL" clId="{65D8EEAF-FE29-56F6-86AF-4E4938728ACC}" dt="2026-04-07T18:40:43.562" v="1586" actId="478"/>
          <ac:graphicFrameMkLst>
            <pc:docMk/>
            <pc:sldMk cId="227517484" sldId="256"/>
            <ac:graphicFrameMk id="11" creationId="{00000000-0000-0000-0000-000000000000}"/>
          </ac:graphicFrameMkLst>
        </pc:graphicFrameChg>
        <pc:graphicFrameChg chg="del">
          <ac:chgData name="Thaxton, Jacob Michael" userId="9f072c59-363f-4080-ae33-5ac42d74f7e5" providerId="ADAL" clId="{65D8EEAF-FE29-56F6-86AF-4E4938728ACC}" dt="2026-04-07T18:36:30.105" v="1465" actId="478"/>
          <ac:graphicFrameMkLst>
            <pc:docMk/>
            <pc:sldMk cId="227517484" sldId="256"/>
            <ac:graphicFrameMk id="49" creationId="{00000000-0000-0000-0000-000000000000}"/>
          </ac:graphicFrameMkLst>
        </pc:graphicFrameChg>
        <pc:graphicFrameChg chg="add mod modGraphic">
          <ac:chgData name="Thaxton, Jacob Michael" userId="9f072c59-363f-4080-ae33-5ac42d74f7e5" providerId="ADAL" clId="{65D8EEAF-FE29-56F6-86AF-4E4938728ACC}" dt="2026-04-07T18:58:01.708" v="1882" actId="20577"/>
          <ac:graphicFrameMkLst>
            <pc:docMk/>
            <pc:sldMk cId="227517484" sldId="256"/>
            <ac:graphicFrameMk id="61" creationId="{A5F0300E-9582-E811-8564-8F83EA848B20}"/>
          </ac:graphicFrameMkLst>
        </pc:graphicFrameChg>
        <pc:picChg chg="del">
          <ac:chgData name="Thaxton, Jacob Michael" userId="9f072c59-363f-4080-ae33-5ac42d74f7e5" providerId="ADAL" clId="{65D8EEAF-FE29-56F6-86AF-4E4938728ACC}" dt="2026-04-07T18:37:40.548" v="1469" actId="478"/>
          <ac:picMkLst>
            <pc:docMk/>
            <pc:sldMk cId="227517484" sldId="256"/>
            <ac:picMk id="44" creationId="{00000000-0000-0000-0000-000000000000}"/>
          </ac:picMkLst>
        </pc:picChg>
        <pc:picChg chg="add mod">
          <ac:chgData name="Thaxton, Jacob Michael" userId="9f072c59-363f-4080-ae33-5ac42d74f7e5" providerId="ADAL" clId="{65D8EEAF-FE29-56F6-86AF-4E4938728ACC}" dt="2026-04-07T18:59:57.854" v="1927" actId="1076"/>
          <ac:picMkLst>
            <pc:docMk/>
            <pc:sldMk cId="227517484" sldId="256"/>
            <ac:picMk id="52" creationId="{2C6B85DC-D44B-825B-BCA2-0F6FC805BA3B}"/>
          </ac:picMkLst>
        </pc:picChg>
        <pc:picChg chg="add mod modCrop">
          <ac:chgData name="Thaxton, Jacob Michael" userId="9f072c59-363f-4080-ae33-5ac42d74f7e5" providerId="ADAL" clId="{65D8EEAF-FE29-56F6-86AF-4E4938728ACC}" dt="2026-04-07T18:39:34.562" v="1584" actId="1076"/>
          <ac:picMkLst>
            <pc:docMk/>
            <pc:sldMk cId="227517484" sldId="256"/>
            <ac:picMk id="54" creationId="{EA6CA4CC-FB3D-DD03-90F8-053A58EBD874}"/>
          </ac:picMkLst>
        </pc:picChg>
        <pc:picChg chg="mod modCrop">
          <ac:chgData name="Thaxton, Jacob Michael" userId="9f072c59-363f-4080-ae33-5ac42d74f7e5" providerId="ADAL" clId="{65D8EEAF-FE29-56F6-86AF-4E4938728ACC}" dt="2026-03-25T14:13:55.012" v="598" actId="1076"/>
          <ac:picMkLst>
            <pc:docMk/>
            <pc:sldMk cId="227517484" sldId="256"/>
            <ac:picMk id="55" creationId="{00000000-0000-0000-0000-000000000000}"/>
          </ac:picMkLst>
        </pc:picChg>
        <pc:picChg chg="mod modCrop">
          <ac:chgData name="Thaxton, Jacob Michael" userId="9f072c59-363f-4080-ae33-5ac42d74f7e5" providerId="ADAL" clId="{65D8EEAF-FE29-56F6-86AF-4E4938728ACC}" dt="2026-04-07T18:22:36.438" v="635" actId="1076"/>
          <ac:picMkLst>
            <pc:docMk/>
            <pc:sldMk cId="227517484" sldId="256"/>
            <ac:picMk id="76" creationId="{52DA26FF-09AA-A47E-79A7-5873C34FA82E}"/>
          </ac:picMkLst>
        </pc:picChg>
      </pc:sldChg>
    </pc:docChg>
  </pc:docChgLst>
  <pc:docChgLst>
    <pc:chgData name="Shahra, Shubh" userId="be33e205-913b-4a5f-b08f-e87369f5cf69" providerId="ADAL" clId="{EE55DE17-FBCD-4B7A-AEA9-5B9081A8DC23}"/>
    <pc:docChg chg="undo custSel modSld">
      <pc:chgData name="Shahra, Shubh" userId="be33e205-913b-4a5f-b08f-e87369f5cf69" providerId="ADAL" clId="{EE55DE17-FBCD-4B7A-AEA9-5B9081A8DC23}" dt="2026-04-07T23:27:16.093" v="112" actId="14100"/>
      <pc:docMkLst>
        <pc:docMk/>
      </pc:docMkLst>
      <pc:sldChg chg="addSp delSp modSp mod">
        <pc:chgData name="Shahra, Shubh" userId="be33e205-913b-4a5f-b08f-e87369f5cf69" providerId="ADAL" clId="{EE55DE17-FBCD-4B7A-AEA9-5B9081A8DC23}" dt="2026-04-07T23:27:16.093" v="112" actId="14100"/>
        <pc:sldMkLst>
          <pc:docMk/>
          <pc:sldMk cId="227517484" sldId="256"/>
        </pc:sldMkLst>
        <pc:spChg chg="add del">
          <ac:chgData name="Shahra, Shubh" userId="be33e205-913b-4a5f-b08f-e87369f5cf69" providerId="ADAL" clId="{EE55DE17-FBCD-4B7A-AEA9-5B9081A8DC23}" dt="2026-04-07T22:34:18.022" v="9" actId="22"/>
          <ac:spMkLst>
            <pc:docMk/>
            <pc:sldMk cId="227517484" sldId="256"/>
            <ac:spMk id="4" creationId="{DD8EB94D-1B43-1752-4B83-56349E9919F5}"/>
          </ac:spMkLst>
        </pc:spChg>
        <pc:spChg chg="add del mod">
          <ac:chgData name="Shahra, Shubh" userId="be33e205-913b-4a5f-b08f-e87369f5cf69" providerId="ADAL" clId="{EE55DE17-FBCD-4B7A-AEA9-5B9081A8DC23}" dt="2026-04-07T22:34:59.876" v="20" actId="478"/>
          <ac:spMkLst>
            <pc:docMk/>
            <pc:sldMk cId="227517484" sldId="256"/>
            <ac:spMk id="7" creationId="{40303485-5D3D-515C-2910-D7EAE7104E17}"/>
          </ac:spMkLst>
        </pc:spChg>
        <pc:spChg chg="add del">
          <ac:chgData name="Shahra, Shubh" userId="be33e205-913b-4a5f-b08f-e87369f5cf69" providerId="ADAL" clId="{EE55DE17-FBCD-4B7A-AEA9-5B9081A8DC23}" dt="2026-04-07T22:40:50.398" v="22" actId="22"/>
          <ac:spMkLst>
            <pc:docMk/>
            <pc:sldMk cId="227517484" sldId="256"/>
            <ac:spMk id="9" creationId="{DA48E9D2-DFCA-A104-3532-69CF4733A2E5}"/>
          </ac:spMkLst>
        </pc:spChg>
        <pc:spChg chg="add del mod">
          <ac:chgData name="Shahra, Shubh" userId="be33e205-913b-4a5f-b08f-e87369f5cf69" providerId="ADAL" clId="{EE55DE17-FBCD-4B7A-AEA9-5B9081A8DC23}" dt="2026-04-07T22:59:25.472" v="44"/>
          <ac:spMkLst>
            <pc:docMk/>
            <pc:sldMk cId="227517484" sldId="256"/>
            <ac:spMk id="11" creationId="{6EF0F6D3-FD20-E68B-3CD4-3BE3CEDB8AAC}"/>
          </ac:spMkLst>
        </pc:spChg>
        <pc:spChg chg="mod">
          <ac:chgData name="Shahra, Shubh" userId="be33e205-913b-4a5f-b08f-e87369f5cf69" providerId="ADAL" clId="{EE55DE17-FBCD-4B7A-AEA9-5B9081A8DC23}" dt="2026-04-07T18:04:36.947" v="0" actId="20577"/>
          <ac:spMkLst>
            <pc:docMk/>
            <pc:sldMk cId="227517484" sldId="256"/>
            <ac:spMk id="36" creationId="{00000000-0000-0000-0000-000000000000}"/>
          </ac:spMkLst>
        </pc:spChg>
        <pc:spChg chg="add del">
          <ac:chgData name="Shahra, Shubh" userId="be33e205-913b-4a5f-b08f-e87369f5cf69" providerId="ADAL" clId="{EE55DE17-FBCD-4B7A-AEA9-5B9081A8DC23}" dt="2026-04-07T23:24:39.712" v="46" actId="22"/>
          <ac:spMkLst>
            <pc:docMk/>
            <pc:sldMk cId="227517484" sldId="256"/>
            <ac:spMk id="42" creationId="{0D06F517-23B9-7DEF-0CC1-73B85BC5E82A}"/>
          </ac:spMkLst>
        </pc:spChg>
        <pc:spChg chg="mod">
          <ac:chgData name="Shahra, Shubh" userId="be33e205-913b-4a5f-b08f-e87369f5cf69" providerId="ADAL" clId="{EE55DE17-FBCD-4B7A-AEA9-5B9081A8DC23}" dt="2026-04-07T23:26:08.847" v="86" actId="1036"/>
          <ac:spMkLst>
            <pc:docMk/>
            <pc:sldMk cId="227517484" sldId="256"/>
            <ac:spMk id="43" creationId="{00000000-0000-0000-0000-000000000000}"/>
          </ac:spMkLst>
        </pc:spChg>
        <pc:spChg chg="mod">
          <ac:chgData name="Shahra, Shubh" userId="be33e205-913b-4a5f-b08f-e87369f5cf69" providerId="ADAL" clId="{EE55DE17-FBCD-4B7A-AEA9-5B9081A8DC23}" dt="2026-04-07T23:27:16.093" v="112" actId="14100"/>
          <ac:spMkLst>
            <pc:docMk/>
            <pc:sldMk cId="227517484" sldId="256"/>
            <ac:spMk id="45" creationId="{00000000-0000-0000-0000-000000000000}"/>
          </ac:spMkLst>
        </pc:spChg>
        <pc:spChg chg="mod">
          <ac:chgData name="Shahra, Shubh" userId="be33e205-913b-4a5f-b08f-e87369f5cf69" providerId="ADAL" clId="{EE55DE17-FBCD-4B7A-AEA9-5B9081A8DC23}" dt="2026-04-07T23:25:05.389" v="52"/>
          <ac:spMkLst>
            <pc:docMk/>
            <pc:sldMk cId="227517484" sldId="256"/>
            <ac:spMk id="46" creationId="{00000000-0000-0000-0000-000000000000}"/>
          </ac:spMkLst>
        </pc:spChg>
        <pc:spChg chg="mod">
          <ac:chgData name="Shahra, Shubh" userId="be33e205-913b-4a5f-b08f-e87369f5cf69" providerId="ADAL" clId="{EE55DE17-FBCD-4B7A-AEA9-5B9081A8DC23}" dt="2026-04-07T23:25:05.389" v="52"/>
          <ac:spMkLst>
            <pc:docMk/>
            <pc:sldMk cId="227517484" sldId="256"/>
            <ac:spMk id="47" creationId="{00000000-0000-0000-0000-000000000000}"/>
          </ac:spMkLst>
        </pc:spChg>
        <pc:spChg chg="add del">
          <ac:chgData name="Shahra, Shubh" userId="be33e205-913b-4a5f-b08f-e87369f5cf69" providerId="ADAL" clId="{EE55DE17-FBCD-4B7A-AEA9-5B9081A8DC23}" dt="2026-04-07T23:24:42.723" v="48" actId="22"/>
          <ac:spMkLst>
            <pc:docMk/>
            <pc:sldMk cId="227517484" sldId="256"/>
            <ac:spMk id="48" creationId="{56E469F9-8858-5430-F369-CB638B2F5657}"/>
          </ac:spMkLst>
        </pc:spChg>
        <pc:spChg chg="add del mod">
          <ac:chgData name="Shahra, Shubh" userId="be33e205-913b-4a5f-b08f-e87369f5cf69" providerId="ADAL" clId="{EE55DE17-FBCD-4B7A-AEA9-5B9081A8DC23}" dt="2026-04-07T23:25:56.084" v="69"/>
          <ac:spMkLst>
            <pc:docMk/>
            <pc:sldMk cId="227517484" sldId="256"/>
            <ac:spMk id="53" creationId="{6677B3DE-01E5-5522-BCDF-771A74629352}"/>
          </ac:spMkLst>
        </pc:spChg>
        <pc:grpChg chg="mod">
          <ac:chgData name="Shahra, Shubh" userId="be33e205-913b-4a5f-b08f-e87369f5cf69" providerId="ADAL" clId="{EE55DE17-FBCD-4B7A-AEA9-5B9081A8DC23}" dt="2026-04-07T23:26:22.267" v="102" actId="14100"/>
          <ac:grpSpMkLst>
            <pc:docMk/>
            <pc:sldMk cId="227517484" sldId="256"/>
            <ac:grpSpMk id="5" creationId="{00000000-0000-0000-0000-000000000000}"/>
          </ac:grpSpMkLst>
        </pc:grpChg>
        <pc:grpChg chg="mod">
          <ac:chgData name="Shahra, Shubh" userId="be33e205-913b-4a5f-b08f-e87369f5cf69" providerId="ADAL" clId="{EE55DE17-FBCD-4B7A-AEA9-5B9081A8DC23}" dt="2026-04-07T23:25:05.389" v="52"/>
          <ac:grpSpMkLst>
            <pc:docMk/>
            <pc:sldMk cId="227517484" sldId="256"/>
            <ac:grpSpMk id="39" creationId="{00000000-0000-0000-0000-000000000000}"/>
          </ac:grpSpMkLst>
        </pc:grpChg>
        <pc:grpChg chg="mod">
          <ac:chgData name="Shahra, Shubh" userId="be33e205-913b-4a5f-b08f-e87369f5cf69" providerId="ADAL" clId="{EE55DE17-FBCD-4B7A-AEA9-5B9081A8DC23}" dt="2026-04-07T23:25:05.389" v="52"/>
          <ac:grpSpMkLst>
            <pc:docMk/>
            <pc:sldMk cId="227517484" sldId="256"/>
            <ac:grpSpMk id="40" creationId="{00000000-0000-0000-0000-000000000000}"/>
          </ac:grpSpMkLst>
        </pc:grpChg>
        <pc:grpChg chg="mod">
          <ac:chgData name="Shahra, Shubh" userId="be33e205-913b-4a5f-b08f-e87369f5cf69" providerId="ADAL" clId="{EE55DE17-FBCD-4B7A-AEA9-5B9081A8DC23}" dt="2026-04-07T23:25:05.389" v="52"/>
          <ac:grpSpMkLst>
            <pc:docMk/>
            <pc:sldMk cId="227517484" sldId="256"/>
            <ac:grpSpMk id="41" creationId="{00000000-0000-0000-0000-000000000000}"/>
          </ac:grpSpMkLst>
        </pc:grpChg>
        <pc:grpChg chg="mod">
          <ac:chgData name="Shahra, Shubh" userId="be33e205-913b-4a5f-b08f-e87369f5cf69" providerId="ADAL" clId="{EE55DE17-FBCD-4B7A-AEA9-5B9081A8DC23}" dt="2026-04-07T23:26:30.221" v="103" actId="14100"/>
          <ac:grpSpMkLst>
            <pc:docMk/>
            <pc:sldMk cId="227517484" sldId="256"/>
            <ac:grpSpMk id="77" creationId="{09D5EB88-C160-91EB-BB47-1E6F378338D6}"/>
          </ac:grpSpMkLst>
        </pc:grpChg>
        <pc:picChg chg="del mod">
          <ac:chgData name="Shahra, Shubh" userId="be33e205-913b-4a5f-b08f-e87369f5cf69" providerId="ADAL" clId="{EE55DE17-FBCD-4B7A-AEA9-5B9081A8DC23}" dt="2026-04-07T18:04:52.353" v="2" actId="478"/>
          <ac:picMkLst>
            <pc:docMk/>
            <pc:sldMk cId="227517484" sldId="256"/>
            <ac:picMk id="3" creationId="{E7D6D6FC-37BB-8D0A-11D1-A52300127904}"/>
          </ac:picMkLst>
        </pc:picChg>
        <pc:picChg chg="mod">
          <ac:chgData name="Shahra, Shubh" userId="be33e205-913b-4a5f-b08f-e87369f5cf69" providerId="ADAL" clId="{EE55DE17-FBCD-4B7A-AEA9-5B9081A8DC23}" dt="2026-04-07T23:26:15.476" v="101" actId="1035"/>
          <ac:picMkLst>
            <pc:docMk/>
            <pc:sldMk cId="227517484" sldId="256"/>
            <ac:picMk id="52" creationId="{2C6B85DC-D44B-825B-BCA2-0F6FC805BA3B}"/>
          </ac:picMkLst>
        </pc:picChg>
        <pc:picChg chg="mod">
          <ac:chgData name="Shahra, Shubh" userId="be33e205-913b-4a5f-b08f-e87369f5cf69" providerId="ADAL" clId="{EE55DE17-FBCD-4B7A-AEA9-5B9081A8DC23}" dt="2026-04-07T23:26:53.527" v="106" actId="1076"/>
          <ac:picMkLst>
            <pc:docMk/>
            <pc:sldMk cId="227517484" sldId="256"/>
            <ac:picMk id="54" creationId="{EA6CA4CC-FB3D-DD03-90F8-053A58EBD874}"/>
          </ac:picMkLst>
        </pc:picChg>
        <pc:picChg chg="mod modCrop">
          <ac:chgData name="Shahra, Shubh" userId="be33e205-913b-4a5f-b08f-e87369f5cf69" providerId="ADAL" clId="{EE55DE17-FBCD-4B7A-AEA9-5B9081A8DC23}" dt="2026-04-07T18:19:49.893" v="5" actId="34807"/>
          <ac:picMkLst>
            <pc:docMk/>
            <pc:sldMk cId="227517484" sldId="256"/>
            <ac:picMk id="76" creationId="{52DA26FF-09AA-A47E-79A7-5873C34FA82E}"/>
          </ac:picMkLst>
        </pc:picChg>
      </pc:sldChg>
    </pc:docChg>
  </pc:docChgLst>
  <pc:docChgLst>
    <pc:chgData clId="Web-{E5D4E16D-94EA-60BD-980E-2398D17A0D8E}"/>
    <pc:docChg chg="modSld">
      <pc:chgData name="" userId="" providerId="" clId="Web-{E5D4E16D-94EA-60BD-980E-2398D17A0D8E}" dt="2026-04-07T17:50:09.430" v="2" actId="1076"/>
      <pc:docMkLst>
        <pc:docMk/>
      </pc:docMkLst>
      <pc:sldChg chg="addSp delSp modSp">
        <pc:chgData name="" userId="" providerId="" clId="Web-{E5D4E16D-94EA-60BD-980E-2398D17A0D8E}" dt="2026-04-07T17:50:09.430" v="2" actId="1076"/>
        <pc:sldMkLst>
          <pc:docMk/>
          <pc:sldMk cId="227517484" sldId="256"/>
        </pc:sldMkLst>
        <pc:graphicFrameChg chg="del">
          <ac:chgData name="" userId="" providerId="" clId="Web-{E5D4E16D-94EA-60BD-980E-2398D17A0D8E}" dt="2026-04-07T17:49:51.148" v="0"/>
          <ac:graphicFrameMkLst>
            <pc:docMk/>
            <pc:sldMk cId="227517484" sldId="256"/>
            <ac:graphicFrameMk id="48" creationId="{00000000-0000-0000-0000-000000000000}"/>
          </ac:graphicFrameMkLst>
        </pc:graphicFrameChg>
        <pc:picChg chg="add mod">
          <ac:chgData name="" userId="" providerId="" clId="Web-{E5D4E16D-94EA-60BD-980E-2398D17A0D8E}" dt="2026-04-07T17:50:09.430" v="2" actId="1076"/>
          <ac:picMkLst>
            <pc:docMk/>
            <pc:sldMk cId="227517484" sldId="256"/>
            <ac:picMk id="74" creationId="{3FBB1600-5EA8-CD80-4244-EECCB59EA52F}"/>
          </ac:picMkLst>
        </pc:picChg>
      </pc:sldChg>
    </pc:docChg>
  </pc:docChgLst>
  <pc:docChgLst>
    <pc:chgData name="Thaxton, Jacob Michael" userId="9f072c59-363f-4080-ae33-5ac42d74f7e5" providerId="ADAL" clId="{6FC1ACAA-AE42-4E45-9241-E0A469B1B5A4}"/>
    <pc:docChg chg="undo redo custSel modSld">
      <pc:chgData name="Thaxton, Jacob Michael" userId="9f072c59-363f-4080-ae33-5ac42d74f7e5" providerId="ADAL" clId="{6FC1ACAA-AE42-4E45-9241-E0A469B1B5A4}" dt="2026-04-07T18:01:45.766" v="404" actId="1076"/>
      <pc:docMkLst>
        <pc:docMk/>
      </pc:docMkLst>
      <pc:sldChg chg="addSp modSp mod">
        <pc:chgData name="Thaxton, Jacob Michael" userId="9f072c59-363f-4080-ae33-5ac42d74f7e5" providerId="ADAL" clId="{6FC1ACAA-AE42-4E45-9241-E0A469B1B5A4}" dt="2026-04-07T18:01:45.766" v="404" actId="1076"/>
        <pc:sldMkLst>
          <pc:docMk/>
          <pc:sldMk cId="227517484" sldId="256"/>
        </pc:sldMkLst>
        <pc:spChg chg="add mod">
          <ac:chgData name="Thaxton, Jacob Michael" userId="9f072c59-363f-4080-ae33-5ac42d74f7e5" providerId="ADAL" clId="{6FC1ACAA-AE42-4E45-9241-E0A469B1B5A4}" dt="2026-04-07T17:57:53.208" v="401"/>
          <ac:spMkLst>
            <pc:docMk/>
            <pc:sldMk cId="227517484" sldId="256"/>
            <ac:spMk id="2" creationId="{05E818C8-8010-3D2A-3CD2-2C1A2AD0A0CD}"/>
          </ac:spMkLst>
        </pc:spChg>
        <pc:spChg chg="mod">
          <ac:chgData name="Thaxton, Jacob Michael" userId="9f072c59-363f-4080-ae33-5ac42d74f7e5" providerId="ADAL" clId="{6FC1ACAA-AE42-4E45-9241-E0A469B1B5A4}" dt="2026-04-07T17:57:47.085" v="398" actId="20577"/>
          <ac:spMkLst>
            <pc:docMk/>
            <pc:sldMk cId="227517484" sldId="256"/>
            <ac:spMk id="21" creationId="{00000000-0000-0000-0000-000000000000}"/>
          </ac:spMkLst>
        </pc:spChg>
        <pc:spChg chg="mod">
          <ac:chgData name="Thaxton, Jacob Michael" userId="9f072c59-363f-4080-ae33-5ac42d74f7e5" providerId="ADAL" clId="{6FC1ACAA-AE42-4E45-9241-E0A469B1B5A4}" dt="2026-04-07T17:57:45.443" v="389" actId="1076"/>
          <ac:spMkLst>
            <pc:docMk/>
            <pc:sldMk cId="227517484" sldId="256"/>
            <ac:spMk id="22" creationId="{00000000-0000-0000-0000-000000000000}"/>
          </ac:spMkLst>
        </pc:spChg>
        <pc:spChg chg="mod">
          <ac:chgData name="Thaxton, Jacob Michael" userId="9f072c59-363f-4080-ae33-5ac42d74f7e5" providerId="ADAL" clId="{6FC1ACAA-AE42-4E45-9241-E0A469B1B5A4}" dt="2026-04-07T17:57:45.741" v="391" actId="1076"/>
          <ac:spMkLst>
            <pc:docMk/>
            <pc:sldMk cId="227517484" sldId="256"/>
            <ac:spMk id="23" creationId="{00000000-0000-0000-0000-000000000000}"/>
          </ac:spMkLst>
        </pc:spChg>
        <pc:spChg chg="mod">
          <ac:chgData name="Thaxton, Jacob Michael" userId="9f072c59-363f-4080-ae33-5ac42d74f7e5" providerId="ADAL" clId="{6FC1ACAA-AE42-4E45-9241-E0A469B1B5A4}" dt="2026-04-07T17:03:01.957" v="132" actId="14100"/>
          <ac:spMkLst>
            <pc:docMk/>
            <pc:sldMk cId="227517484" sldId="256"/>
            <ac:spMk id="31" creationId="{00000000-0000-0000-0000-000000000000}"/>
          </ac:spMkLst>
        </pc:spChg>
        <pc:spChg chg="mod">
          <ac:chgData name="Thaxton, Jacob Michael" userId="9f072c59-363f-4080-ae33-5ac42d74f7e5" providerId="ADAL" clId="{6FC1ACAA-AE42-4E45-9241-E0A469B1B5A4}" dt="2026-04-07T17:01:38.201" v="115" actId="1076"/>
          <ac:spMkLst>
            <pc:docMk/>
            <pc:sldMk cId="227517484" sldId="256"/>
            <ac:spMk id="33" creationId="{00000000-0000-0000-0000-000000000000}"/>
          </ac:spMkLst>
        </pc:spChg>
        <pc:spChg chg="mod">
          <ac:chgData name="Thaxton, Jacob Michael" userId="9f072c59-363f-4080-ae33-5ac42d74f7e5" providerId="ADAL" clId="{6FC1ACAA-AE42-4E45-9241-E0A469B1B5A4}" dt="2026-04-07T17:03:09.675" v="134" actId="14100"/>
          <ac:spMkLst>
            <pc:docMk/>
            <pc:sldMk cId="227517484" sldId="256"/>
            <ac:spMk id="36" creationId="{00000000-0000-0000-0000-000000000000}"/>
          </ac:spMkLst>
        </pc:spChg>
        <pc:spChg chg="mod">
          <ac:chgData name="Thaxton, Jacob Michael" userId="9f072c59-363f-4080-ae33-5ac42d74f7e5" providerId="ADAL" clId="{6FC1ACAA-AE42-4E45-9241-E0A469B1B5A4}" dt="2026-04-07T17:57:48.309" v="400" actId="1076"/>
          <ac:spMkLst>
            <pc:docMk/>
            <pc:sldMk cId="227517484" sldId="256"/>
            <ac:spMk id="38" creationId="{00000000-0000-0000-0000-000000000000}"/>
          </ac:spMkLst>
        </pc:spChg>
        <pc:grpChg chg="mod">
          <ac:chgData name="Thaxton, Jacob Michael" userId="9f072c59-363f-4080-ae33-5ac42d74f7e5" providerId="ADAL" clId="{6FC1ACAA-AE42-4E45-9241-E0A469B1B5A4}" dt="2026-04-07T17:01:12.621" v="112" actId="14100"/>
          <ac:grpSpMkLst>
            <pc:docMk/>
            <pc:sldMk cId="227517484" sldId="256"/>
            <ac:grpSpMk id="29" creationId="{00000000-0000-0000-0000-000000000000}"/>
          </ac:grpSpMkLst>
        </pc:grpChg>
        <pc:graphicFrameChg chg="modGraphic">
          <ac:chgData name="Thaxton, Jacob Michael" userId="9f072c59-363f-4080-ae33-5ac42d74f7e5" providerId="ADAL" clId="{6FC1ACAA-AE42-4E45-9241-E0A469B1B5A4}" dt="2026-04-07T17:10:22.536" v="362" actId="20577"/>
          <ac:graphicFrameMkLst>
            <pc:docMk/>
            <pc:sldMk cId="227517484" sldId="256"/>
            <ac:graphicFrameMk id="48" creationId="{00000000-0000-0000-0000-000000000000}"/>
          </ac:graphicFrameMkLst>
        </pc:graphicFrameChg>
        <pc:picChg chg="add mod">
          <ac:chgData name="Thaxton, Jacob Michael" userId="9f072c59-363f-4080-ae33-5ac42d74f7e5" providerId="ADAL" clId="{6FC1ACAA-AE42-4E45-9241-E0A469B1B5A4}" dt="2026-04-07T18:01:45.766" v="404" actId="1076"/>
          <ac:picMkLst>
            <pc:docMk/>
            <pc:sldMk cId="227517484" sldId="256"/>
            <ac:picMk id="3" creationId="{E7D6D6FC-37BB-8D0A-11D1-A52300127904}"/>
          </ac:picMkLst>
        </pc:picChg>
      </pc:sldChg>
    </pc:docChg>
  </pc:docChgLst>
  <pc:docChgLst>
    <pc:chgData name="Halter, Mark Randall" userId="S::mhalter@rockets.utoledo.edu::a2581131-9312-4fa4-819f-b1b7218b0db6" providerId="AD" clId="Web-{81B07A30-DAA9-6C30-705B-6BBECC4E7A35}"/>
    <pc:docChg chg="modSld">
      <pc:chgData name="Halter, Mark Randall" userId="S::mhalter@rockets.utoledo.edu::a2581131-9312-4fa4-819f-b1b7218b0db6" providerId="AD" clId="Web-{81B07A30-DAA9-6C30-705B-6BBECC4E7A35}" dt="2026-04-07T23:57:28.412" v="153" actId="14100"/>
      <pc:docMkLst>
        <pc:docMk/>
      </pc:docMkLst>
      <pc:sldChg chg="addSp modSp">
        <pc:chgData name="Halter, Mark Randall" userId="S::mhalter@rockets.utoledo.edu::a2581131-9312-4fa4-819f-b1b7218b0db6" providerId="AD" clId="Web-{81B07A30-DAA9-6C30-705B-6BBECC4E7A35}" dt="2026-04-07T23:57:28.412" v="153" actId="14100"/>
        <pc:sldMkLst>
          <pc:docMk/>
          <pc:sldMk cId="227517484" sldId="256"/>
        </pc:sldMkLst>
        <pc:spChg chg="mod">
          <ac:chgData name="Halter, Mark Randall" userId="S::mhalter@rockets.utoledo.edu::a2581131-9312-4fa4-819f-b1b7218b0db6" providerId="AD" clId="Web-{81B07A30-DAA9-6C30-705B-6BBECC4E7A35}" dt="2026-04-07T23:57:17.178" v="151" actId="1076"/>
          <ac:spMkLst>
            <pc:docMk/>
            <pc:sldMk cId="227517484" sldId="256"/>
            <ac:spMk id="26" creationId="{00000000-0000-0000-0000-000000000000}"/>
          </ac:spMkLst>
        </pc:spChg>
        <pc:spChg chg="mod">
          <ac:chgData name="Halter, Mark Randall" userId="S::mhalter@rockets.utoledo.edu::a2581131-9312-4fa4-819f-b1b7218b0db6" providerId="AD" clId="Web-{81B07A30-DAA9-6C30-705B-6BBECC4E7A35}" dt="2026-04-07T23:57:08.194" v="150" actId="14100"/>
          <ac:spMkLst>
            <pc:docMk/>
            <pc:sldMk cId="227517484" sldId="256"/>
            <ac:spMk id="27" creationId="{00000000-0000-0000-0000-000000000000}"/>
          </ac:spMkLst>
        </pc:spChg>
        <pc:spChg chg="mod">
          <ac:chgData name="Halter, Mark Randall" userId="S::mhalter@rockets.utoledo.edu::a2581131-9312-4fa4-819f-b1b7218b0db6" providerId="AD" clId="Web-{81B07A30-DAA9-6C30-705B-6BBECC4E7A35}" dt="2026-04-07T23:57:24.053" v="152" actId="1076"/>
          <ac:spMkLst>
            <pc:docMk/>
            <pc:sldMk cId="227517484" sldId="256"/>
            <ac:spMk id="28" creationId="{00000000-0000-0000-0000-000000000000}"/>
          </ac:spMkLst>
        </pc:spChg>
        <pc:spChg chg="mod">
          <ac:chgData name="Halter, Mark Randall" userId="S::mhalter@rockets.utoledo.edu::a2581131-9312-4fa4-819f-b1b7218b0db6" providerId="AD" clId="Web-{81B07A30-DAA9-6C30-705B-6BBECC4E7A35}" dt="2026-04-07T23:29:04.771" v="1" actId="20577"/>
          <ac:spMkLst>
            <pc:docMk/>
            <pc:sldMk cId="227517484" sldId="256"/>
            <ac:spMk id="78" creationId="{D6A28EB2-AE23-B6EA-6EC7-3AECF4377677}"/>
          </ac:spMkLst>
        </pc:spChg>
        <pc:spChg chg="mod">
          <ac:chgData name="Halter, Mark Randall" userId="S::mhalter@rockets.utoledo.edu::a2581131-9312-4fa4-819f-b1b7218b0db6" providerId="AD" clId="Web-{81B07A30-DAA9-6C30-705B-6BBECC4E7A35}" dt="2026-04-07T23:55:32.287" v="148" actId="1076"/>
          <ac:spMkLst>
            <pc:docMk/>
            <pc:sldMk cId="227517484" sldId="256"/>
            <ac:spMk id="79" creationId="{7A91CB27-788C-B7B1-1BDA-A2F5DE4B4FAC}"/>
          </ac:spMkLst>
        </pc:spChg>
        <pc:spChg chg="add mod">
          <ac:chgData name="Halter, Mark Randall" userId="S::mhalter@rockets.utoledo.edu::a2581131-9312-4fa4-819f-b1b7218b0db6" providerId="AD" clId="Web-{81B07A30-DAA9-6C30-705B-6BBECC4E7A35}" dt="2026-04-07T23:55:25.552" v="147" actId="1076"/>
          <ac:spMkLst>
            <pc:docMk/>
            <pc:sldMk cId="227517484" sldId="256"/>
            <ac:spMk id="100" creationId="{9BE74023-538A-536F-CB31-942F23D45C28}"/>
          </ac:spMkLst>
        </pc:spChg>
        <pc:grpChg chg="mod">
          <ac:chgData name="Halter, Mark Randall" userId="S::mhalter@rockets.utoledo.edu::a2581131-9312-4fa4-819f-b1b7218b0db6" providerId="AD" clId="Web-{81B07A30-DAA9-6C30-705B-6BBECC4E7A35}" dt="2026-04-07T23:28:50.053" v="0" actId="1076"/>
          <ac:grpSpMkLst>
            <pc:docMk/>
            <pc:sldMk cId="227517484" sldId="256"/>
            <ac:grpSpMk id="5" creationId="{00000000-0000-0000-0000-000000000000}"/>
          </ac:grpSpMkLst>
        </pc:grpChg>
        <pc:grpChg chg="mod">
          <ac:chgData name="Halter, Mark Randall" userId="S::mhalter@rockets.utoledo.edu::a2581131-9312-4fa4-819f-b1b7218b0db6" providerId="AD" clId="Web-{81B07A30-DAA9-6C30-705B-6BBECC4E7A35}" dt="2026-04-07T23:57:28.412" v="153" actId="14100"/>
          <ac:grpSpMkLst>
            <pc:docMk/>
            <pc:sldMk cId="227517484" sldId="256"/>
            <ac:grpSpMk id="19" creationId="{00000000-0000-0000-0000-000000000000}"/>
          </ac:grpSpMkLst>
        </pc:grpChg>
        <pc:picChg chg="add mod">
          <ac:chgData name="Halter, Mark Randall" userId="S::mhalter@rockets.utoledo.edu::a2581131-9312-4fa4-819f-b1b7218b0db6" providerId="AD" clId="Web-{81B07A30-DAA9-6C30-705B-6BBECC4E7A35}" dt="2026-04-07T23:55:43.037" v="149" actId="1076"/>
          <ac:picMkLst>
            <pc:docMk/>
            <pc:sldMk cId="227517484" sldId="256"/>
            <ac:picMk id="101" creationId="{C7A988FA-CD2F-1FEC-901E-665AA8F30A79}"/>
          </ac:picMkLst>
        </pc:picChg>
      </pc:sldChg>
    </pc:docChg>
  </pc:docChgLst>
  <pc:docChgLst>
    <pc:chgData name="Shahra, Shubh" userId="S::sshahra@rockets.utoledo.edu::be33e205-913b-4a5f-b08f-e87369f5cf69" providerId="AD" clId="Web-{E5D4E16D-94EA-60BD-980E-2398D17A0D8E}"/>
    <pc:docChg chg="modSld">
      <pc:chgData name="Shahra, Shubh" userId="S::sshahra@rockets.utoledo.edu::be33e205-913b-4a5f-b08f-e87369f5cf69" providerId="AD" clId="Web-{E5D4E16D-94EA-60BD-980E-2398D17A0D8E}" dt="2026-04-07T18:03:43.832" v="12" actId="20577"/>
      <pc:docMkLst>
        <pc:docMk/>
      </pc:docMkLst>
      <pc:sldChg chg="addSp delSp modSp">
        <pc:chgData name="Shahra, Shubh" userId="S::sshahra@rockets.utoledo.edu::be33e205-913b-4a5f-b08f-e87369f5cf69" providerId="AD" clId="Web-{E5D4E16D-94EA-60BD-980E-2398D17A0D8E}" dt="2026-04-07T18:03:43.832" v="12" actId="20577"/>
        <pc:sldMkLst>
          <pc:docMk/>
          <pc:sldMk cId="227517484" sldId="256"/>
        </pc:sldMkLst>
        <pc:spChg chg="mod">
          <ac:chgData name="Shahra, Shubh" userId="S::sshahra@rockets.utoledo.edu::be33e205-913b-4a5f-b08f-e87369f5cf69" providerId="AD" clId="Web-{E5D4E16D-94EA-60BD-980E-2398D17A0D8E}" dt="2026-04-07T18:03:43.832" v="12" actId="20577"/>
          <ac:spMkLst>
            <pc:docMk/>
            <pc:sldMk cId="227517484" sldId="256"/>
            <ac:spMk id="36" creationId="{00000000-0000-0000-0000-000000000000}"/>
          </ac:spMkLst>
        </pc:spChg>
        <pc:picChg chg="del mod">
          <ac:chgData name="Shahra, Shubh" userId="S::sshahra@rockets.utoledo.edu::be33e205-913b-4a5f-b08f-e87369f5cf69" providerId="AD" clId="Web-{E5D4E16D-94EA-60BD-980E-2398D17A0D8E}" dt="2026-04-07T17:50:37.414" v="2"/>
          <ac:picMkLst>
            <pc:docMk/>
            <pc:sldMk cId="227517484" sldId="256"/>
            <ac:picMk id="74" creationId="{3FBB1600-5EA8-CD80-4244-EECCB59EA52F}"/>
          </ac:picMkLst>
        </pc:picChg>
        <pc:picChg chg="add del mod">
          <ac:chgData name="Shahra, Shubh" userId="S::sshahra@rockets.utoledo.edu::be33e205-913b-4a5f-b08f-e87369f5cf69" providerId="AD" clId="Web-{E5D4E16D-94EA-60BD-980E-2398D17A0D8E}" dt="2026-04-07T17:50:40.430" v="3"/>
          <ac:picMkLst>
            <pc:docMk/>
            <pc:sldMk cId="227517484" sldId="256"/>
            <ac:picMk id="75" creationId="{F6C27147-C53F-D71A-CE8D-816F0EBFBEC4}"/>
          </ac:picMkLst>
        </pc:picChg>
        <pc:picChg chg="add mod">
          <ac:chgData name="Shahra, Shubh" userId="S::sshahra@rockets.utoledo.edu::be33e205-913b-4a5f-b08f-e87369f5cf69" providerId="AD" clId="Web-{E5D4E16D-94EA-60BD-980E-2398D17A0D8E}" dt="2026-04-07T18:03:15.707" v="5" actId="1076"/>
          <ac:picMkLst>
            <pc:docMk/>
            <pc:sldMk cId="227517484" sldId="256"/>
            <ac:picMk id="76" creationId="{52DA26FF-09AA-A47E-79A7-5873C34FA82E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8BABD-D0B9-3E40-8DD4-870B58582BC2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71B42F-7AF0-9346-A871-3DFBEBD05DC8}">
      <dgm:prSet phldrT="[Text]" custT="1"/>
      <dgm:spPr/>
      <dgm:t>
        <a:bodyPr/>
        <a:lstStyle/>
        <a:p>
          <a:pPr>
            <a:buNone/>
          </a:pPr>
          <a:r>
            <a:rPr lang="en-US" sz="4000"/>
            <a:t>Continuous duty cycle of 10mins</a:t>
          </a:r>
        </a:p>
      </dgm:t>
    </dgm:pt>
    <dgm:pt modelId="{937F2288-84A0-3B43-8CF5-AACD8419F3A2}" type="parTrans" cxnId="{CFBABBC8-18FF-FA45-A028-53703AEDC487}">
      <dgm:prSet/>
      <dgm:spPr/>
      <dgm:t>
        <a:bodyPr/>
        <a:lstStyle/>
        <a:p>
          <a:endParaRPr lang="en-US" sz="4000"/>
        </a:p>
      </dgm:t>
    </dgm:pt>
    <dgm:pt modelId="{6A4518E4-5D78-F442-B7D0-F35E5466ABEF}" type="sibTrans" cxnId="{CFBABBC8-18FF-FA45-A028-53703AEDC487}">
      <dgm:prSet/>
      <dgm:spPr/>
      <dgm:t>
        <a:bodyPr/>
        <a:lstStyle/>
        <a:p>
          <a:endParaRPr lang="en-US" sz="4000"/>
        </a:p>
      </dgm:t>
    </dgm:pt>
    <dgm:pt modelId="{B72C30C4-8CA9-AC4B-A0B6-F8AE61859699}">
      <dgm:prSet custT="1"/>
      <dgm:spPr/>
      <dgm:t>
        <a:bodyPr/>
        <a:lstStyle/>
        <a:p>
          <a:pPr>
            <a:buNone/>
          </a:pPr>
          <a:r>
            <a:rPr lang="en-US" sz="4000"/>
            <a:t>Power Requirement = 12 V</a:t>
          </a:r>
        </a:p>
      </dgm:t>
    </dgm:pt>
    <dgm:pt modelId="{1DA5C711-1757-4B49-A81C-A520D86D44DF}" type="parTrans" cxnId="{8E574C93-D4C1-D34A-ADF4-401F47A7C86A}">
      <dgm:prSet/>
      <dgm:spPr/>
      <dgm:t>
        <a:bodyPr/>
        <a:lstStyle/>
        <a:p>
          <a:endParaRPr lang="en-US" sz="4000"/>
        </a:p>
      </dgm:t>
    </dgm:pt>
    <dgm:pt modelId="{C8BCB511-CE2D-CB42-9748-78E76315AB7B}" type="sibTrans" cxnId="{8E574C93-D4C1-D34A-ADF4-401F47A7C86A}">
      <dgm:prSet/>
      <dgm:spPr/>
      <dgm:t>
        <a:bodyPr/>
        <a:lstStyle/>
        <a:p>
          <a:endParaRPr lang="en-US" sz="4000"/>
        </a:p>
      </dgm:t>
    </dgm:pt>
    <dgm:pt modelId="{5D1A229D-191C-B84F-BE47-8C692EE43F66}">
      <dgm:prSet custT="1"/>
      <dgm:spPr/>
      <dgm:t>
        <a:bodyPr/>
        <a:lstStyle/>
        <a:p>
          <a:pPr>
            <a:buNone/>
          </a:pPr>
          <a:r>
            <a:rPr lang="en-US" sz="4000"/>
            <a:t>Wireless control range of ≥ 30ft</a:t>
          </a:r>
        </a:p>
      </dgm:t>
    </dgm:pt>
    <dgm:pt modelId="{A3400397-1E25-5546-9F6E-79351CE18139}" type="parTrans" cxnId="{B069E4A9-0E5E-FC47-AF00-348948D34787}">
      <dgm:prSet/>
      <dgm:spPr/>
      <dgm:t>
        <a:bodyPr/>
        <a:lstStyle/>
        <a:p>
          <a:endParaRPr lang="en-US" sz="4000"/>
        </a:p>
      </dgm:t>
    </dgm:pt>
    <dgm:pt modelId="{84D4D87E-5916-3145-A35B-E424B1FDBFC2}" type="sibTrans" cxnId="{B069E4A9-0E5E-FC47-AF00-348948D34787}">
      <dgm:prSet/>
      <dgm:spPr/>
      <dgm:t>
        <a:bodyPr/>
        <a:lstStyle/>
        <a:p>
          <a:endParaRPr lang="en-US" sz="4000"/>
        </a:p>
      </dgm:t>
    </dgm:pt>
    <dgm:pt modelId="{C58C7424-EDF9-A444-AE38-B9737C2477C1}">
      <dgm:prSet custT="1"/>
      <dgm:spPr/>
      <dgm:t>
        <a:bodyPr/>
        <a:lstStyle/>
        <a:p>
          <a:r>
            <a:rPr lang="en-US" sz="4000"/>
            <a:t>Rate Tongue Load = 500 </a:t>
          </a:r>
          <a:r>
            <a:rPr lang="en-US" sz="4000" err="1"/>
            <a:t>lb</a:t>
          </a:r>
          <a:endParaRPr lang="en-US" sz="4000"/>
        </a:p>
      </dgm:t>
    </dgm:pt>
    <dgm:pt modelId="{5A5FB18B-7A8C-B149-9769-38F88C037540}" type="parTrans" cxnId="{543E056B-1EFB-C249-9DBF-CDAC70AE4711}">
      <dgm:prSet/>
      <dgm:spPr/>
      <dgm:t>
        <a:bodyPr/>
        <a:lstStyle/>
        <a:p>
          <a:endParaRPr lang="en-US" sz="4000"/>
        </a:p>
      </dgm:t>
    </dgm:pt>
    <dgm:pt modelId="{E66629D0-F38F-D743-AE36-35721CC61B33}" type="sibTrans" cxnId="{543E056B-1EFB-C249-9DBF-CDAC70AE4711}">
      <dgm:prSet/>
      <dgm:spPr/>
      <dgm:t>
        <a:bodyPr/>
        <a:lstStyle/>
        <a:p>
          <a:endParaRPr lang="en-US" sz="4000"/>
        </a:p>
      </dgm:t>
    </dgm:pt>
    <dgm:pt modelId="{56D3DFCB-8C07-7F4C-9254-87E6AC539F6A}">
      <dgm:prSet/>
      <dgm:spPr/>
      <dgm:t>
        <a:bodyPr/>
        <a:lstStyle/>
        <a:p>
          <a:r>
            <a:rPr lang="en-US"/>
            <a:t>Movement Speed = 1 mph</a:t>
          </a:r>
        </a:p>
      </dgm:t>
    </dgm:pt>
    <dgm:pt modelId="{50497737-03DF-D542-93EB-E37B6C3E7D4C}" type="parTrans" cxnId="{EEDA6553-0310-FC4B-AA03-4138C86A81D3}">
      <dgm:prSet/>
      <dgm:spPr/>
      <dgm:t>
        <a:bodyPr/>
        <a:lstStyle/>
        <a:p>
          <a:endParaRPr lang="en-US"/>
        </a:p>
      </dgm:t>
    </dgm:pt>
    <dgm:pt modelId="{BE7EAF29-139D-494D-945D-F6F9B5DA30E2}" type="sibTrans" cxnId="{EEDA6553-0310-FC4B-AA03-4138C86A81D3}">
      <dgm:prSet/>
      <dgm:spPr/>
      <dgm:t>
        <a:bodyPr/>
        <a:lstStyle/>
        <a:p>
          <a:endParaRPr lang="en-US"/>
        </a:p>
      </dgm:t>
    </dgm:pt>
    <dgm:pt modelId="{DF8B7A36-085A-BA4D-A098-7D5CA16BCBEC}" type="pres">
      <dgm:prSet presAssocID="{4558BABD-D0B9-3E40-8DD4-870B58582BC2}" presName="linearFlow" presStyleCnt="0">
        <dgm:presLayoutVars>
          <dgm:dir/>
          <dgm:resizeHandles val="exact"/>
        </dgm:presLayoutVars>
      </dgm:prSet>
      <dgm:spPr/>
    </dgm:pt>
    <dgm:pt modelId="{8835D763-9808-2849-BB09-CB359F15CE36}" type="pres">
      <dgm:prSet presAssocID="{C58C7424-EDF9-A444-AE38-B9737C2477C1}" presName="composite" presStyleCnt="0"/>
      <dgm:spPr/>
    </dgm:pt>
    <dgm:pt modelId="{93B13953-DFF8-C742-8ECF-1A405757E710}" type="pres">
      <dgm:prSet presAssocID="{C58C7424-EDF9-A444-AE38-B9737C2477C1}" presName="imgShp" presStyleLbl="fgImgPlace1" presStyleIdx="0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umbbell with solid fill"/>
        </a:ext>
      </dgm:extLst>
    </dgm:pt>
    <dgm:pt modelId="{11DFDFF3-376D-974D-BDFF-30163D8432A9}" type="pres">
      <dgm:prSet presAssocID="{C58C7424-EDF9-A444-AE38-B9737C2477C1}" presName="txShp" presStyleLbl="node1" presStyleIdx="0" presStyleCnt="5">
        <dgm:presLayoutVars>
          <dgm:bulletEnabled val="1"/>
        </dgm:presLayoutVars>
      </dgm:prSet>
      <dgm:spPr/>
    </dgm:pt>
    <dgm:pt modelId="{5BECF35B-756D-AC4D-A3D5-99CF7E32A67B}" type="pres">
      <dgm:prSet presAssocID="{E66629D0-F38F-D743-AE36-35721CC61B33}" presName="spacing" presStyleCnt="0"/>
      <dgm:spPr/>
    </dgm:pt>
    <dgm:pt modelId="{F227B94A-832C-C24F-8E52-CA055679DAC0}" type="pres">
      <dgm:prSet presAssocID="{56D3DFCB-8C07-7F4C-9254-87E6AC539F6A}" presName="composite" presStyleCnt="0"/>
      <dgm:spPr/>
    </dgm:pt>
    <dgm:pt modelId="{6ADC7279-9340-A241-A174-1842931760E9}" type="pres">
      <dgm:prSet presAssocID="{56D3DFCB-8C07-7F4C-9254-87E6AC539F6A}" presName="imgShp" presStyleLbl="fgImgPlace1" presStyleIdx="1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dometer Low with solid fill"/>
        </a:ext>
      </dgm:extLst>
    </dgm:pt>
    <dgm:pt modelId="{99C37E3D-D334-1740-BDF7-D7CECCF9CCE6}" type="pres">
      <dgm:prSet presAssocID="{56D3DFCB-8C07-7F4C-9254-87E6AC539F6A}" presName="txShp" presStyleLbl="node1" presStyleIdx="1" presStyleCnt="5">
        <dgm:presLayoutVars>
          <dgm:bulletEnabled val="1"/>
        </dgm:presLayoutVars>
      </dgm:prSet>
      <dgm:spPr/>
    </dgm:pt>
    <dgm:pt modelId="{D902ED62-BC17-1D4B-9732-3F63021A55D0}" type="pres">
      <dgm:prSet presAssocID="{BE7EAF29-139D-494D-945D-F6F9B5DA30E2}" presName="spacing" presStyleCnt="0"/>
      <dgm:spPr/>
    </dgm:pt>
    <dgm:pt modelId="{1AC3D887-6A48-5147-A1A2-3C1DECB47347}" type="pres">
      <dgm:prSet presAssocID="{5D1A229D-191C-B84F-BE47-8C692EE43F66}" presName="composite" presStyleCnt="0"/>
      <dgm:spPr/>
    </dgm:pt>
    <dgm:pt modelId="{77895919-6F94-4F44-91CE-96BFA678816E}" type="pres">
      <dgm:prSet presAssocID="{5D1A229D-191C-B84F-BE47-8C692EE43F66}" presName="imgShp" presStyleLbl="fgImgPlace1" presStyleIdx="2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 router with solid fill"/>
        </a:ext>
      </dgm:extLst>
    </dgm:pt>
    <dgm:pt modelId="{7AD74710-DC6A-2543-9A8E-454A2C7F6875}" type="pres">
      <dgm:prSet presAssocID="{5D1A229D-191C-B84F-BE47-8C692EE43F66}" presName="txShp" presStyleLbl="node1" presStyleIdx="2" presStyleCnt="5">
        <dgm:presLayoutVars>
          <dgm:bulletEnabled val="1"/>
        </dgm:presLayoutVars>
      </dgm:prSet>
      <dgm:spPr/>
    </dgm:pt>
    <dgm:pt modelId="{CD10F7FE-3949-C040-80A3-F4B7A90EE726}" type="pres">
      <dgm:prSet presAssocID="{84D4D87E-5916-3145-A35B-E424B1FDBFC2}" presName="spacing" presStyleCnt="0"/>
      <dgm:spPr/>
    </dgm:pt>
    <dgm:pt modelId="{3D98CD7B-33AB-694F-9086-94DECC23C9B6}" type="pres">
      <dgm:prSet presAssocID="{B72C30C4-8CA9-AC4B-A0B6-F8AE61859699}" presName="composite" presStyleCnt="0"/>
      <dgm:spPr/>
    </dgm:pt>
    <dgm:pt modelId="{B8F1C68F-F506-0542-AFEF-FF875E0B8AFB}" type="pres">
      <dgm:prSet presAssocID="{B72C30C4-8CA9-AC4B-A0B6-F8AE61859699}" presName="imgShp" presStyleLbl="fgImgPlace1" presStyleIdx="3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gh voltage outline"/>
        </a:ext>
      </dgm:extLst>
    </dgm:pt>
    <dgm:pt modelId="{1629EC25-F282-2646-87CB-A58CBC86D54D}" type="pres">
      <dgm:prSet presAssocID="{B72C30C4-8CA9-AC4B-A0B6-F8AE61859699}" presName="txShp" presStyleLbl="node1" presStyleIdx="3" presStyleCnt="5">
        <dgm:presLayoutVars>
          <dgm:bulletEnabled val="1"/>
        </dgm:presLayoutVars>
      </dgm:prSet>
      <dgm:spPr/>
    </dgm:pt>
    <dgm:pt modelId="{7B0DDF4B-2288-0B40-93E1-8EB557374184}" type="pres">
      <dgm:prSet presAssocID="{C8BCB511-CE2D-CB42-9748-78E76315AB7B}" presName="spacing" presStyleCnt="0"/>
      <dgm:spPr/>
    </dgm:pt>
    <dgm:pt modelId="{7820BBFA-D781-0B40-A892-6162D588FAF1}" type="pres">
      <dgm:prSet presAssocID="{3871B42F-7AF0-9346-A871-3DFBEBD05DC8}" presName="composite" presStyleCnt="0"/>
      <dgm:spPr/>
    </dgm:pt>
    <dgm:pt modelId="{75077081-EEA0-8444-B6AC-F77AA8DE2CDF}" type="pres">
      <dgm:prSet presAssocID="{3871B42F-7AF0-9346-A871-3DFBEBD05DC8}" presName="imgShp" presStyleLbl="fgImgPlace1" presStyleIdx="4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 75% with solid fill"/>
        </a:ext>
      </dgm:extLst>
    </dgm:pt>
    <dgm:pt modelId="{109D1A56-F172-CC47-B788-9154F83D3684}" type="pres">
      <dgm:prSet presAssocID="{3871B42F-7AF0-9346-A871-3DFBEBD05DC8}" presName="txShp" presStyleLbl="node1" presStyleIdx="4" presStyleCnt="5">
        <dgm:presLayoutVars>
          <dgm:bulletEnabled val="1"/>
        </dgm:presLayoutVars>
      </dgm:prSet>
      <dgm:spPr/>
    </dgm:pt>
  </dgm:ptLst>
  <dgm:cxnLst>
    <dgm:cxn modelId="{543E056B-1EFB-C249-9DBF-CDAC70AE4711}" srcId="{4558BABD-D0B9-3E40-8DD4-870B58582BC2}" destId="{C58C7424-EDF9-A444-AE38-B9737C2477C1}" srcOrd="0" destOrd="0" parTransId="{5A5FB18B-7A8C-B149-9769-38F88C037540}" sibTransId="{E66629D0-F38F-D743-AE36-35721CC61B33}"/>
    <dgm:cxn modelId="{EEDA6553-0310-FC4B-AA03-4138C86A81D3}" srcId="{4558BABD-D0B9-3E40-8DD4-870B58582BC2}" destId="{56D3DFCB-8C07-7F4C-9254-87E6AC539F6A}" srcOrd="1" destOrd="0" parTransId="{50497737-03DF-D542-93EB-E37B6C3E7D4C}" sibTransId="{BE7EAF29-139D-494D-945D-F6F9B5DA30E2}"/>
    <dgm:cxn modelId="{76DBC58B-3E95-CC43-BD2E-15EEF747584E}" type="presOf" srcId="{3871B42F-7AF0-9346-A871-3DFBEBD05DC8}" destId="{109D1A56-F172-CC47-B788-9154F83D3684}" srcOrd="0" destOrd="0" presId="urn:microsoft.com/office/officeart/2005/8/layout/vList3"/>
    <dgm:cxn modelId="{8E574C93-D4C1-D34A-ADF4-401F47A7C86A}" srcId="{4558BABD-D0B9-3E40-8DD4-870B58582BC2}" destId="{B72C30C4-8CA9-AC4B-A0B6-F8AE61859699}" srcOrd="3" destOrd="0" parTransId="{1DA5C711-1757-4B49-A81C-A520D86D44DF}" sibTransId="{C8BCB511-CE2D-CB42-9748-78E76315AB7B}"/>
    <dgm:cxn modelId="{B05DFE9F-579C-2F40-BDC9-95DDF3838C7F}" type="presOf" srcId="{5D1A229D-191C-B84F-BE47-8C692EE43F66}" destId="{7AD74710-DC6A-2543-9A8E-454A2C7F6875}" srcOrd="0" destOrd="0" presId="urn:microsoft.com/office/officeart/2005/8/layout/vList3"/>
    <dgm:cxn modelId="{C86374A4-83AC-BA4F-AC53-DDEEE3095893}" type="presOf" srcId="{C58C7424-EDF9-A444-AE38-B9737C2477C1}" destId="{11DFDFF3-376D-974D-BDFF-30163D8432A9}" srcOrd="0" destOrd="0" presId="urn:microsoft.com/office/officeart/2005/8/layout/vList3"/>
    <dgm:cxn modelId="{B069E4A9-0E5E-FC47-AF00-348948D34787}" srcId="{4558BABD-D0B9-3E40-8DD4-870B58582BC2}" destId="{5D1A229D-191C-B84F-BE47-8C692EE43F66}" srcOrd="2" destOrd="0" parTransId="{A3400397-1E25-5546-9F6E-79351CE18139}" sibTransId="{84D4D87E-5916-3145-A35B-E424B1FDBFC2}"/>
    <dgm:cxn modelId="{CFBABBC8-18FF-FA45-A028-53703AEDC487}" srcId="{4558BABD-D0B9-3E40-8DD4-870B58582BC2}" destId="{3871B42F-7AF0-9346-A871-3DFBEBD05DC8}" srcOrd="4" destOrd="0" parTransId="{937F2288-84A0-3B43-8CF5-AACD8419F3A2}" sibTransId="{6A4518E4-5D78-F442-B7D0-F35E5466ABEF}"/>
    <dgm:cxn modelId="{F86905DC-66DE-7C48-9D6F-2C1ED5C326C6}" type="presOf" srcId="{56D3DFCB-8C07-7F4C-9254-87E6AC539F6A}" destId="{99C37E3D-D334-1740-BDF7-D7CECCF9CCE6}" srcOrd="0" destOrd="0" presId="urn:microsoft.com/office/officeart/2005/8/layout/vList3"/>
    <dgm:cxn modelId="{E70580E4-2420-1A4D-B0DC-48F7393504BA}" type="presOf" srcId="{B72C30C4-8CA9-AC4B-A0B6-F8AE61859699}" destId="{1629EC25-F282-2646-87CB-A58CBC86D54D}" srcOrd="0" destOrd="0" presId="urn:microsoft.com/office/officeart/2005/8/layout/vList3"/>
    <dgm:cxn modelId="{7F51A7EF-A578-1C43-AC1D-8CD2882C9D29}" type="presOf" srcId="{4558BABD-D0B9-3E40-8DD4-870B58582BC2}" destId="{DF8B7A36-085A-BA4D-A098-7D5CA16BCBEC}" srcOrd="0" destOrd="0" presId="urn:microsoft.com/office/officeart/2005/8/layout/vList3"/>
    <dgm:cxn modelId="{54F3248B-4FA0-1146-BDD3-6AE1581BAE13}" type="presParOf" srcId="{DF8B7A36-085A-BA4D-A098-7D5CA16BCBEC}" destId="{8835D763-9808-2849-BB09-CB359F15CE36}" srcOrd="0" destOrd="0" presId="urn:microsoft.com/office/officeart/2005/8/layout/vList3"/>
    <dgm:cxn modelId="{1FCD7B7E-EA78-7F4F-B5D6-8FB9BCD838EA}" type="presParOf" srcId="{8835D763-9808-2849-BB09-CB359F15CE36}" destId="{93B13953-DFF8-C742-8ECF-1A405757E710}" srcOrd="0" destOrd="0" presId="urn:microsoft.com/office/officeart/2005/8/layout/vList3"/>
    <dgm:cxn modelId="{8A4B5C73-93ED-AD44-8D7C-DFBE855EC848}" type="presParOf" srcId="{8835D763-9808-2849-BB09-CB359F15CE36}" destId="{11DFDFF3-376D-974D-BDFF-30163D8432A9}" srcOrd="1" destOrd="0" presId="urn:microsoft.com/office/officeart/2005/8/layout/vList3"/>
    <dgm:cxn modelId="{775318E8-8F26-024D-878C-E5A077BD6EDA}" type="presParOf" srcId="{DF8B7A36-085A-BA4D-A098-7D5CA16BCBEC}" destId="{5BECF35B-756D-AC4D-A3D5-99CF7E32A67B}" srcOrd="1" destOrd="0" presId="urn:microsoft.com/office/officeart/2005/8/layout/vList3"/>
    <dgm:cxn modelId="{0B6504E8-33A5-BE45-BA23-CE1E68FEEDDC}" type="presParOf" srcId="{DF8B7A36-085A-BA4D-A098-7D5CA16BCBEC}" destId="{F227B94A-832C-C24F-8E52-CA055679DAC0}" srcOrd="2" destOrd="0" presId="urn:microsoft.com/office/officeart/2005/8/layout/vList3"/>
    <dgm:cxn modelId="{2D679FC4-E287-2541-921E-88F73EAD76A9}" type="presParOf" srcId="{F227B94A-832C-C24F-8E52-CA055679DAC0}" destId="{6ADC7279-9340-A241-A174-1842931760E9}" srcOrd="0" destOrd="0" presId="urn:microsoft.com/office/officeart/2005/8/layout/vList3"/>
    <dgm:cxn modelId="{53EC8B70-C339-5645-AB8A-66B7809C54FB}" type="presParOf" srcId="{F227B94A-832C-C24F-8E52-CA055679DAC0}" destId="{99C37E3D-D334-1740-BDF7-D7CECCF9CCE6}" srcOrd="1" destOrd="0" presId="urn:microsoft.com/office/officeart/2005/8/layout/vList3"/>
    <dgm:cxn modelId="{FDFE0313-349A-5A4F-B920-334918D09B70}" type="presParOf" srcId="{DF8B7A36-085A-BA4D-A098-7D5CA16BCBEC}" destId="{D902ED62-BC17-1D4B-9732-3F63021A55D0}" srcOrd="3" destOrd="0" presId="urn:microsoft.com/office/officeart/2005/8/layout/vList3"/>
    <dgm:cxn modelId="{6AB8E87B-3D82-0649-9A9A-44B828295D6B}" type="presParOf" srcId="{DF8B7A36-085A-BA4D-A098-7D5CA16BCBEC}" destId="{1AC3D887-6A48-5147-A1A2-3C1DECB47347}" srcOrd="4" destOrd="0" presId="urn:microsoft.com/office/officeart/2005/8/layout/vList3"/>
    <dgm:cxn modelId="{01711097-E604-D544-85A1-1134D2AE52F3}" type="presParOf" srcId="{1AC3D887-6A48-5147-A1A2-3C1DECB47347}" destId="{77895919-6F94-4F44-91CE-96BFA678816E}" srcOrd="0" destOrd="0" presId="urn:microsoft.com/office/officeart/2005/8/layout/vList3"/>
    <dgm:cxn modelId="{0B786913-1DDA-524B-9504-89ACB0038AAE}" type="presParOf" srcId="{1AC3D887-6A48-5147-A1A2-3C1DECB47347}" destId="{7AD74710-DC6A-2543-9A8E-454A2C7F6875}" srcOrd="1" destOrd="0" presId="urn:microsoft.com/office/officeart/2005/8/layout/vList3"/>
    <dgm:cxn modelId="{288A5793-4F1A-C148-A960-87718FD58AA1}" type="presParOf" srcId="{DF8B7A36-085A-BA4D-A098-7D5CA16BCBEC}" destId="{CD10F7FE-3949-C040-80A3-F4B7A90EE726}" srcOrd="5" destOrd="0" presId="urn:microsoft.com/office/officeart/2005/8/layout/vList3"/>
    <dgm:cxn modelId="{24D1DA59-46FF-6B41-B6D5-00D21DDF245B}" type="presParOf" srcId="{DF8B7A36-085A-BA4D-A098-7D5CA16BCBEC}" destId="{3D98CD7B-33AB-694F-9086-94DECC23C9B6}" srcOrd="6" destOrd="0" presId="urn:microsoft.com/office/officeart/2005/8/layout/vList3"/>
    <dgm:cxn modelId="{E7890936-3BC9-924C-86CE-6ADC9AE29C6C}" type="presParOf" srcId="{3D98CD7B-33AB-694F-9086-94DECC23C9B6}" destId="{B8F1C68F-F506-0542-AFEF-FF875E0B8AFB}" srcOrd="0" destOrd="0" presId="urn:microsoft.com/office/officeart/2005/8/layout/vList3"/>
    <dgm:cxn modelId="{0799422C-246C-FE4C-817A-CF4698DC04BD}" type="presParOf" srcId="{3D98CD7B-33AB-694F-9086-94DECC23C9B6}" destId="{1629EC25-F282-2646-87CB-A58CBC86D54D}" srcOrd="1" destOrd="0" presId="urn:microsoft.com/office/officeart/2005/8/layout/vList3"/>
    <dgm:cxn modelId="{3FADF5AD-4971-DB4E-B25A-A7FA33DA02F8}" type="presParOf" srcId="{DF8B7A36-085A-BA4D-A098-7D5CA16BCBEC}" destId="{7B0DDF4B-2288-0B40-93E1-8EB557374184}" srcOrd="7" destOrd="0" presId="urn:microsoft.com/office/officeart/2005/8/layout/vList3"/>
    <dgm:cxn modelId="{3220D39A-DC43-C34F-B2FB-042C8B2A2BB3}" type="presParOf" srcId="{DF8B7A36-085A-BA4D-A098-7D5CA16BCBEC}" destId="{7820BBFA-D781-0B40-A892-6162D588FAF1}" srcOrd="8" destOrd="0" presId="urn:microsoft.com/office/officeart/2005/8/layout/vList3"/>
    <dgm:cxn modelId="{0647DA00-0647-CC47-8987-218D93B5B107}" type="presParOf" srcId="{7820BBFA-D781-0B40-A892-6162D588FAF1}" destId="{75077081-EEA0-8444-B6AC-F77AA8DE2CDF}" srcOrd="0" destOrd="0" presId="urn:microsoft.com/office/officeart/2005/8/layout/vList3"/>
    <dgm:cxn modelId="{BF086733-B3A8-6545-8478-E025465EB5DD}" type="presParOf" srcId="{7820BBFA-D781-0B40-A892-6162D588FAF1}" destId="{109D1A56-F172-CC47-B788-9154F83D368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FDFF3-376D-974D-BDFF-30163D8432A9}">
      <dsp:nvSpPr>
        <dsp:cNvPr id="0" name=""/>
        <dsp:cNvSpPr/>
      </dsp:nvSpPr>
      <dsp:spPr>
        <a:xfrm rot="10800000">
          <a:off x="2597685" y="2801"/>
          <a:ext cx="9364411" cy="955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534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Rate Tongue Load = 500 </a:t>
          </a:r>
          <a:r>
            <a:rPr lang="en-US" sz="4000" kern="1200" err="1"/>
            <a:t>lb</a:t>
          </a:r>
          <a:endParaRPr lang="en-US" sz="4000" kern="1200"/>
        </a:p>
      </dsp:txBody>
      <dsp:txXfrm rot="10800000">
        <a:off x="2836665" y="2801"/>
        <a:ext cx="9125431" cy="955920"/>
      </dsp:txXfrm>
    </dsp:sp>
    <dsp:sp modelId="{93B13953-DFF8-C742-8ECF-1A405757E710}">
      <dsp:nvSpPr>
        <dsp:cNvPr id="0" name=""/>
        <dsp:cNvSpPr/>
      </dsp:nvSpPr>
      <dsp:spPr>
        <a:xfrm>
          <a:off x="2119725" y="2801"/>
          <a:ext cx="955920" cy="955920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37E3D-D334-1740-BDF7-D7CECCF9CCE6}">
      <dsp:nvSpPr>
        <dsp:cNvPr id="0" name=""/>
        <dsp:cNvSpPr/>
      </dsp:nvSpPr>
      <dsp:spPr>
        <a:xfrm rot="10800000">
          <a:off x="2597685" y="1244071"/>
          <a:ext cx="9364411" cy="955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534" tIns="167640" rIns="312928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Movement Speed = 1 mph</a:t>
          </a:r>
        </a:p>
      </dsp:txBody>
      <dsp:txXfrm rot="10800000">
        <a:off x="2836665" y="1244071"/>
        <a:ext cx="9125431" cy="955920"/>
      </dsp:txXfrm>
    </dsp:sp>
    <dsp:sp modelId="{6ADC7279-9340-A241-A174-1842931760E9}">
      <dsp:nvSpPr>
        <dsp:cNvPr id="0" name=""/>
        <dsp:cNvSpPr/>
      </dsp:nvSpPr>
      <dsp:spPr>
        <a:xfrm>
          <a:off x="2119725" y="1244071"/>
          <a:ext cx="955920" cy="955920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74710-DC6A-2543-9A8E-454A2C7F6875}">
      <dsp:nvSpPr>
        <dsp:cNvPr id="0" name=""/>
        <dsp:cNvSpPr/>
      </dsp:nvSpPr>
      <dsp:spPr>
        <a:xfrm rot="10800000">
          <a:off x="2597685" y="2485341"/>
          <a:ext cx="9364411" cy="955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534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Wireless control range of ≥ 30ft</a:t>
          </a:r>
        </a:p>
      </dsp:txBody>
      <dsp:txXfrm rot="10800000">
        <a:off x="2836665" y="2485341"/>
        <a:ext cx="9125431" cy="955920"/>
      </dsp:txXfrm>
    </dsp:sp>
    <dsp:sp modelId="{77895919-6F94-4F44-91CE-96BFA678816E}">
      <dsp:nvSpPr>
        <dsp:cNvPr id="0" name=""/>
        <dsp:cNvSpPr/>
      </dsp:nvSpPr>
      <dsp:spPr>
        <a:xfrm>
          <a:off x="2119725" y="2485341"/>
          <a:ext cx="955920" cy="955920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9EC25-F282-2646-87CB-A58CBC86D54D}">
      <dsp:nvSpPr>
        <dsp:cNvPr id="0" name=""/>
        <dsp:cNvSpPr/>
      </dsp:nvSpPr>
      <dsp:spPr>
        <a:xfrm rot="10800000">
          <a:off x="2597685" y="3726611"/>
          <a:ext cx="9364411" cy="955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534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Power Requirement = 12 V</a:t>
          </a:r>
        </a:p>
      </dsp:txBody>
      <dsp:txXfrm rot="10800000">
        <a:off x="2836665" y="3726611"/>
        <a:ext cx="9125431" cy="955920"/>
      </dsp:txXfrm>
    </dsp:sp>
    <dsp:sp modelId="{B8F1C68F-F506-0542-AFEF-FF875E0B8AFB}">
      <dsp:nvSpPr>
        <dsp:cNvPr id="0" name=""/>
        <dsp:cNvSpPr/>
      </dsp:nvSpPr>
      <dsp:spPr>
        <a:xfrm>
          <a:off x="2119725" y="3726611"/>
          <a:ext cx="955920" cy="955920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D1A56-F172-CC47-B788-9154F83D3684}">
      <dsp:nvSpPr>
        <dsp:cNvPr id="0" name=""/>
        <dsp:cNvSpPr/>
      </dsp:nvSpPr>
      <dsp:spPr>
        <a:xfrm rot="10800000">
          <a:off x="2597685" y="4967881"/>
          <a:ext cx="9364411" cy="955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534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Continuous duty cycle of 10mins</a:t>
          </a:r>
        </a:p>
      </dsp:txBody>
      <dsp:txXfrm rot="10800000">
        <a:off x="2836665" y="4967881"/>
        <a:ext cx="9125431" cy="955920"/>
      </dsp:txXfrm>
    </dsp:sp>
    <dsp:sp modelId="{75077081-EEA0-8444-B6AC-F77AA8DE2CDF}">
      <dsp:nvSpPr>
        <dsp:cNvPr id="0" name=""/>
        <dsp:cNvSpPr/>
      </dsp:nvSpPr>
      <dsp:spPr>
        <a:xfrm>
          <a:off x="2119725" y="4967881"/>
          <a:ext cx="955920" cy="955920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58FE-3CB8-4D46-888D-EA1637B1A50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031-BCCC-4B28-B168-ED29512E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8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58FE-3CB8-4D46-888D-EA1637B1A50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031-BCCC-4B28-B168-ED29512E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5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58FE-3CB8-4D46-888D-EA1637B1A50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031-BCCC-4B28-B168-ED29512E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7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58FE-3CB8-4D46-888D-EA1637B1A50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031-BCCC-4B28-B168-ED29512E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4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58FE-3CB8-4D46-888D-EA1637B1A50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031-BCCC-4B28-B168-ED29512E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4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58FE-3CB8-4D46-888D-EA1637B1A50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031-BCCC-4B28-B168-ED29512E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9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58FE-3CB8-4D46-888D-EA1637B1A50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031-BCCC-4B28-B168-ED29512E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1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58FE-3CB8-4D46-888D-EA1637B1A50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031-BCCC-4B28-B168-ED29512E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6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58FE-3CB8-4D46-888D-EA1637B1A50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031-BCCC-4B28-B168-ED29512E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0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58FE-3CB8-4D46-888D-EA1637B1A50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031-BCCC-4B28-B168-ED29512E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4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58FE-3CB8-4D46-888D-EA1637B1A50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031-BCCC-4B28-B168-ED29512E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9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58FE-3CB8-4D46-888D-EA1637B1A50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A031-BCCC-4B28-B168-ED29512E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4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53DE498E-AEAC-69D6-9D86-01A53A5533A5}"/>
              </a:ext>
            </a:extLst>
          </p:cNvPr>
          <p:cNvGrpSpPr/>
          <p:nvPr/>
        </p:nvGrpSpPr>
        <p:grpSpPr>
          <a:xfrm>
            <a:off x="14762949" y="4086896"/>
            <a:ext cx="14081822" cy="7919861"/>
            <a:chOff x="17373600" y="4166247"/>
            <a:chExt cx="16459200" cy="3644244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351A5F0-BEAD-8EC3-9D11-B61C307FE9DB}"/>
                </a:ext>
              </a:extLst>
            </p:cNvPr>
            <p:cNvSpPr/>
            <p:nvPr/>
          </p:nvSpPr>
          <p:spPr>
            <a:xfrm>
              <a:off x="17373600" y="4166247"/>
              <a:ext cx="16459200" cy="364424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rgbClr val="68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A2F1902-A5B3-26A0-B00D-2D4AEBCC1FD2}"/>
                </a:ext>
              </a:extLst>
            </p:cNvPr>
            <p:cNvSpPr txBox="1"/>
            <p:nvPr/>
          </p:nvSpPr>
          <p:spPr>
            <a:xfrm>
              <a:off x="21228451" y="4535997"/>
              <a:ext cx="8458622" cy="439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>
                  <a:solidFill>
                    <a:schemeClr val="tx2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Engineering Targets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-41564" y="41426"/>
            <a:ext cx="43891200" cy="38522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716493" y="12401822"/>
            <a:ext cx="14093444" cy="11911802"/>
            <a:chOff x="17373600" y="4166247"/>
            <a:chExt cx="16459200" cy="51593002"/>
          </a:xfrm>
        </p:grpSpPr>
        <p:sp>
          <p:nvSpPr>
            <p:cNvPr id="13" name="Rectangle 12"/>
            <p:cNvSpPr/>
            <p:nvPr/>
          </p:nvSpPr>
          <p:spPr>
            <a:xfrm>
              <a:off x="17373600" y="4166247"/>
              <a:ext cx="16459200" cy="5159300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rgbClr val="68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839669" y="5054302"/>
              <a:ext cx="3871700" cy="5249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dirty="0">
                  <a:solidFill>
                    <a:schemeClr val="tx2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Software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92000" y="180994"/>
            <a:ext cx="19405600" cy="3322379"/>
            <a:chOff x="15903330" y="97180"/>
            <a:chExt cx="19405600" cy="3322379"/>
          </a:xfrm>
        </p:grpSpPr>
        <p:sp>
          <p:nvSpPr>
            <p:cNvPr id="17" name="TextBox 16"/>
            <p:cNvSpPr txBox="1"/>
            <p:nvPr/>
          </p:nvSpPr>
          <p:spPr>
            <a:xfrm>
              <a:off x="16367442" y="1540366"/>
              <a:ext cx="180466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Mark Halter, Jacob Thaxton, Shubh Shahra, Kanisha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903330" y="2557785"/>
              <a:ext cx="19405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Department of Electrical Engineering and Computer Science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471366" y="97180"/>
              <a:ext cx="1828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RC Trailer Jack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380602" y="16348677"/>
            <a:ext cx="14058628" cy="5302039"/>
            <a:chOff x="34334673" y="17087178"/>
            <a:chExt cx="16459200" cy="3154074"/>
          </a:xfrm>
        </p:grpSpPr>
        <p:grpSp>
          <p:nvGrpSpPr>
            <p:cNvPr id="20" name="Group 19"/>
            <p:cNvGrpSpPr/>
            <p:nvPr/>
          </p:nvGrpSpPr>
          <p:grpSpPr>
            <a:xfrm>
              <a:off x="34334673" y="17087178"/>
              <a:ext cx="16459200" cy="2811569"/>
              <a:chOff x="34569562" y="7746637"/>
              <a:chExt cx="16459200" cy="281156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4569562" y="7746637"/>
                <a:ext cx="16459200" cy="2811569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rgbClr val="6847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908337" y="7863684"/>
                <a:ext cx="8910905" cy="696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600">
                    <a:solidFill>
                      <a:schemeClr val="tx2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Future Improvements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4533705" y="17927531"/>
              <a:ext cx="15704703" cy="231372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571500" indent="-571500" defTabSz="3948817">
                <a:buFont typeface="Arial"/>
                <a:buChar char="•"/>
              </a:pPr>
              <a:r>
                <a:rPr lang="en-US" sz="4000" dirty="0">
                  <a:solidFill>
                    <a:prstClr val="black"/>
                  </a:solidFill>
                  <a:ea typeface="Calibri"/>
                  <a:cs typeface="Calibri"/>
                </a:rPr>
                <a:t>Self-Parking</a:t>
              </a:r>
            </a:p>
            <a:p>
              <a:pPr marL="571500" indent="-571500" defTabSz="3948817">
                <a:buFont typeface="Arial"/>
                <a:buChar char="•"/>
              </a:pPr>
              <a:r>
                <a:rPr lang="en-US" sz="4000" dirty="0">
                  <a:solidFill>
                    <a:prstClr val="black"/>
                  </a:solidFill>
                  <a:ea typeface="Calibri"/>
                  <a:cs typeface="Calibri"/>
                </a:rPr>
                <a:t>Automated set-up for hitching</a:t>
              </a:r>
            </a:p>
            <a:p>
              <a:pPr marL="571500" indent="-571500" defTabSz="3948817">
                <a:buFont typeface="Arial"/>
                <a:buChar char="•"/>
              </a:pPr>
              <a:r>
                <a:rPr lang="en-US" sz="4000" dirty="0">
                  <a:solidFill>
                    <a:prstClr val="black"/>
                  </a:solidFill>
                  <a:ea typeface="Calibri"/>
                  <a:cs typeface="Calibri"/>
                </a:rPr>
                <a:t>Compatibility with multiple trailer styles</a:t>
              </a:r>
            </a:p>
            <a:p>
              <a:pPr marL="571500" indent="-571500" defTabSz="3948817">
                <a:buFont typeface="Arial"/>
                <a:buChar char="•"/>
              </a:pPr>
              <a:r>
                <a:rPr lang="en-US" sz="4000" dirty="0">
                  <a:solidFill>
                    <a:prstClr val="black"/>
                  </a:solidFill>
                  <a:ea typeface="Calibri"/>
                  <a:cs typeface="Calibri"/>
                </a:rPr>
                <a:t>Reduce size and/or improve placement of motors</a:t>
              </a:r>
            </a:p>
            <a:p>
              <a:pPr marL="571500" indent="-571500" defTabSz="3948817">
                <a:buFont typeface="Arial"/>
                <a:buChar char="•"/>
              </a:pPr>
              <a:endParaRPr lang="en-US" sz="4000" dirty="0">
                <a:solidFill>
                  <a:prstClr val="black"/>
                </a:solidFill>
                <a:ea typeface="Calibri"/>
                <a:cs typeface="Calibri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380602" y="21417638"/>
            <a:ext cx="14065607" cy="5302211"/>
            <a:chOff x="34280420" y="27910650"/>
            <a:chExt cx="16459200" cy="2151810"/>
          </a:xfrm>
        </p:grpSpPr>
        <p:grpSp>
          <p:nvGrpSpPr>
            <p:cNvPr id="25" name="Group 24"/>
            <p:cNvGrpSpPr/>
            <p:nvPr/>
          </p:nvGrpSpPr>
          <p:grpSpPr>
            <a:xfrm>
              <a:off x="34280420" y="27910650"/>
              <a:ext cx="16459200" cy="2151810"/>
              <a:chOff x="34280420" y="27844868"/>
              <a:chExt cx="16459200" cy="215181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4280420" y="27844868"/>
                <a:ext cx="16459200" cy="215181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rgbClr val="6847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0535504" y="27977359"/>
                <a:ext cx="3960772" cy="318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500">
                    <a:solidFill>
                      <a:schemeClr val="tx2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References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4861823" y="28589942"/>
              <a:ext cx="15308134" cy="83686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3200" dirty="0">
                  <a:effectLst/>
                  <a:latin typeface="Helvetica Neue"/>
                </a:rPr>
                <a:t>1. </a:t>
              </a:r>
              <a:r>
                <a:rPr lang="en-US" sz="3200" dirty="0" err="1">
                  <a:ea typeface="+mn-lt"/>
                  <a:cs typeface="+mn-lt"/>
                </a:rPr>
                <a:t>Cytron</a:t>
              </a:r>
              <a:r>
                <a:rPr lang="en-US" sz="3200" dirty="0">
                  <a:ea typeface="+mn-lt"/>
                  <a:cs typeface="+mn-lt"/>
                </a:rPr>
                <a:t> Technologies</a:t>
              </a:r>
              <a:r>
                <a:rPr lang="en-US" sz="3200" dirty="0">
                  <a:effectLst/>
                  <a:ea typeface="+mn-lt"/>
                  <a:cs typeface="+mn-lt"/>
                </a:rPr>
                <a:t>. (</a:t>
              </a:r>
              <a:r>
                <a:rPr lang="en-US" sz="3200" dirty="0">
                  <a:ea typeface="+mn-lt"/>
                  <a:cs typeface="+mn-lt"/>
                </a:rPr>
                <a:t>n.d.). </a:t>
              </a:r>
              <a:r>
                <a:rPr lang="en-US" sz="3200" dirty="0" err="1">
                  <a:ea typeface="+mn-lt"/>
                  <a:cs typeface="+mn-lt"/>
                </a:rPr>
                <a:t>SmartDriveDuo</a:t>
              </a:r>
              <a:r>
                <a:rPr lang="en-US" sz="3200" dirty="0">
                  <a:ea typeface="+mn-lt"/>
                  <a:cs typeface="+mn-lt"/>
                </a:rPr>
                <a:t> Arduino examples. GitHub</a:t>
              </a:r>
              <a:r>
                <a:rPr lang="en-US" sz="3200" dirty="0">
                  <a:effectLst/>
                  <a:ea typeface="+mn-lt"/>
                  <a:cs typeface="+mn-lt"/>
                </a:rPr>
                <a:t>. </a:t>
              </a:r>
              <a:r>
                <a:rPr lang="en-US" sz="3200" dirty="0">
                  <a:ea typeface="+mn-lt"/>
                  <a:cs typeface="+mn-lt"/>
                </a:rPr>
                <a:t>https://</a:t>
              </a:r>
              <a:r>
                <a:rPr lang="en-US" sz="3200" dirty="0" err="1">
                  <a:ea typeface="+mn-lt"/>
                  <a:cs typeface="+mn-lt"/>
                </a:rPr>
                <a:t>github</a:t>
              </a:r>
              <a:r>
                <a:rPr lang="en-US" sz="3200" dirty="0" err="1">
                  <a:effectLst/>
                  <a:ea typeface="+mn-lt"/>
                  <a:cs typeface="+mn-lt"/>
                </a:rPr>
                <a:t>.</a:t>
              </a:r>
              <a:r>
                <a:rPr lang="en-US" sz="3200" dirty="0" err="1">
                  <a:ea typeface="+mn-lt"/>
                  <a:cs typeface="+mn-lt"/>
                </a:rPr>
                <a:t>com</a:t>
              </a:r>
              <a:r>
                <a:rPr lang="en-US" sz="3200" dirty="0">
                  <a:ea typeface="+mn-lt"/>
                  <a:cs typeface="+mn-lt"/>
                </a:rPr>
                <a:t>/</a:t>
              </a:r>
              <a:r>
                <a:rPr lang="en-US" sz="3200" dirty="0" err="1">
                  <a:ea typeface="+mn-lt"/>
                  <a:cs typeface="+mn-lt"/>
                </a:rPr>
                <a:t>CytronTechnologies</a:t>
              </a:r>
              <a:r>
                <a:rPr lang="en-US" sz="3200" dirty="0">
                  <a:ea typeface="+mn-lt"/>
                  <a:cs typeface="+mn-lt"/>
                </a:rPr>
                <a:t>/</a:t>
              </a:r>
              <a:r>
                <a:rPr lang="en-US" sz="3200" dirty="0" err="1">
                  <a:ea typeface="+mn-lt"/>
                  <a:cs typeface="+mn-lt"/>
                </a:rPr>
                <a:t>Cytron_SmartDriveDuo</a:t>
              </a:r>
              <a:r>
                <a:rPr lang="en-US" sz="3200" dirty="0">
                  <a:ea typeface="+mn-lt"/>
                  <a:cs typeface="+mn-lt"/>
                </a:rPr>
                <a:t>/tree/master/examples</a:t>
              </a:r>
              <a:endParaRPr lang="en-US" sz="3200" dirty="0">
                <a:effectLst/>
                <a:latin typeface="Helvetica Neue" panose="02000503000000020004" pitchFamily="2" charset="0"/>
              </a:endParaRPr>
            </a:p>
            <a:p>
              <a:endParaRPr lang="en-US" sz="3200" dirty="0">
                <a:effectLst/>
                <a:latin typeface="Helvetica Neue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9154" y="4055829"/>
            <a:ext cx="13982646" cy="11821721"/>
            <a:chOff x="110209" y="3976039"/>
            <a:chExt cx="16459200" cy="12393139"/>
          </a:xfrm>
        </p:grpSpPr>
        <p:grpSp>
          <p:nvGrpSpPr>
            <p:cNvPr id="30" name="Group 29"/>
            <p:cNvGrpSpPr/>
            <p:nvPr/>
          </p:nvGrpSpPr>
          <p:grpSpPr>
            <a:xfrm>
              <a:off x="110209" y="3976039"/>
              <a:ext cx="16459200" cy="11849148"/>
              <a:chOff x="662610" y="4053461"/>
              <a:chExt cx="16459200" cy="166116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62610" y="4053461"/>
                <a:ext cx="16459200" cy="1661160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rgbClr val="6847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838124" y="4209808"/>
                <a:ext cx="4059597" cy="1402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600">
                    <a:solidFill>
                      <a:schemeClr val="tx2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Overview</a:t>
                </a:r>
                <a:endParaRPr lang="en-US" sz="5600">
                  <a:solidFill>
                    <a:srgbClr val="68478D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79113" y="5033290"/>
              <a:ext cx="15776435" cy="1133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/>
                <a:t>Description: </a:t>
              </a:r>
              <a:r>
                <a:rPr lang="en-US" sz="4000"/>
                <a:t>Our project addresses the frustration of parking, positioning, and hitching a trailer by replacing the manual labor of trailer positioning with a motorized jack system controlled wirelessly by the user on their smartphone. </a:t>
              </a:r>
            </a:p>
            <a:p>
              <a:endParaRPr lang="en-US" sz="4000"/>
            </a:p>
            <a:p>
              <a:r>
                <a:rPr lang="en-US" sz="4000" b="1"/>
                <a:t>Problem: </a:t>
              </a:r>
              <a:r>
                <a:rPr lang="en-US" sz="4000"/>
                <a:t>Trailer owners often struggle with manual parking, positioning, and connecting to their trailers. </a:t>
              </a:r>
            </a:p>
            <a:p>
              <a:endParaRPr lang="en-US" sz="4000"/>
            </a:p>
            <a:p>
              <a:r>
                <a:rPr lang="en-US" sz="4000" b="1"/>
                <a:t>Solution: </a:t>
              </a:r>
              <a:r>
                <a:rPr lang="en-US" sz="4000"/>
                <a:t>Construct a remotely controlled, electronically driven trailer jack to reduce the physical labor of moving a trailer.  </a:t>
              </a:r>
            </a:p>
            <a:p>
              <a:endParaRPr lang="en-US" sz="4000"/>
            </a:p>
            <a:p>
              <a:r>
                <a:rPr lang="en-US" sz="4000" b="1"/>
                <a:t>Group Leader: </a:t>
              </a:r>
              <a:r>
                <a:rPr lang="en-US" sz="4000"/>
                <a:t>Mark Halter</a:t>
              </a:r>
            </a:p>
            <a:p>
              <a:endParaRPr lang="en-US" sz="4000" b="1"/>
            </a:p>
            <a:p>
              <a:r>
                <a:rPr lang="en-US" sz="4000" b="1"/>
                <a:t>Hardware Team:</a:t>
              </a:r>
              <a:r>
                <a:rPr lang="en-US" sz="4000"/>
                <a:t> Mark Halter &amp; Jacob Thaxton</a:t>
              </a:r>
              <a:endParaRPr lang="en-US" sz="4000" b="1"/>
            </a:p>
            <a:p>
              <a:endParaRPr lang="en-US" sz="4000" b="1"/>
            </a:p>
            <a:p>
              <a:r>
                <a:rPr lang="en-US" sz="4000" b="1"/>
                <a:t>Software Team: </a:t>
              </a:r>
              <a:r>
                <a:rPr lang="en-US" sz="4000"/>
                <a:t>Shubh Shahra &amp; Kanisha</a:t>
              </a:r>
              <a:endParaRPr lang="en-US" sz="4000" b="1"/>
            </a:p>
            <a:p>
              <a:pPr>
                <a:lnSpc>
                  <a:spcPts val="2000"/>
                </a:lnSpc>
              </a:pPr>
              <a:endParaRPr lang="en-US" sz="4000"/>
            </a:p>
            <a:p>
              <a:endParaRPr lang="en-US" sz="40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9154" y="16104819"/>
            <a:ext cx="13989625" cy="16542515"/>
            <a:chOff x="46382" y="16138162"/>
            <a:chExt cx="16412818" cy="16251604"/>
          </a:xfrm>
        </p:grpSpPr>
        <p:grpSp>
          <p:nvGrpSpPr>
            <p:cNvPr id="35" name="Group 34"/>
            <p:cNvGrpSpPr/>
            <p:nvPr/>
          </p:nvGrpSpPr>
          <p:grpSpPr>
            <a:xfrm>
              <a:off x="46382" y="16138162"/>
              <a:ext cx="16412818" cy="16251604"/>
              <a:chOff x="662610" y="20598556"/>
              <a:chExt cx="11926956" cy="16251604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62610" y="20598556"/>
                <a:ext cx="11926956" cy="16251604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rgbClr val="6847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492932" y="20845653"/>
                <a:ext cx="2225183" cy="93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600">
                    <a:solidFill>
                      <a:schemeClr val="tx2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Design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14062" y="17391446"/>
              <a:ext cx="15724129" cy="67427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000"/>
                <a:t>Batteries act as power supply for most components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000"/>
                <a:t>Step-Down Voltage Converter lowers the voltage to match the power requirements of the ESP-32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000"/>
                <a:t>User commands their desired direction and speed in the mobile app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000"/>
                <a:t>Mobile device and ESP-32 communicate over Bluetooth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000"/>
                <a:t>ESP-32 controls the motor driver to generate the user’s commanded movement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000"/>
                <a:t>Camera provides the user with a rearview feed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4000"/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40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543387" y="4055828"/>
            <a:ext cx="27926016" cy="14411102"/>
            <a:chOff x="18098966" y="3956990"/>
            <a:chExt cx="32640654" cy="13913633"/>
          </a:xfrm>
        </p:grpSpPr>
        <p:grpSp>
          <p:nvGrpSpPr>
            <p:cNvPr id="40" name="Group 39"/>
            <p:cNvGrpSpPr/>
            <p:nvPr/>
          </p:nvGrpSpPr>
          <p:grpSpPr>
            <a:xfrm>
              <a:off x="34280420" y="3956990"/>
              <a:ext cx="16459200" cy="11413639"/>
              <a:chOff x="17373600" y="4166247"/>
              <a:chExt cx="16459200" cy="3644244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7373600" y="4166247"/>
                <a:ext cx="16459200" cy="3644244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rgbClr val="6847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4337160" y="4372706"/>
                <a:ext cx="3239584" cy="3300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600">
                    <a:solidFill>
                      <a:schemeClr val="tx2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Results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8098966" y="13027042"/>
              <a:ext cx="31662508" cy="4843581"/>
              <a:chOff x="18098966" y="13027042"/>
              <a:chExt cx="31662508" cy="4843581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5302798" y="13430180"/>
                <a:ext cx="14458676" cy="1114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39488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Figure 2. RC Jack on Trailer</a:t>
                </a:r>
              </a:p>
              <a:p>
                <a:pPr marL="0" marR="0" lvl="0" indent="0" algn="ctr" defTabSz="39488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The RC Jack being tested on a full-scale trailer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8098966" y="13027042"/>
                <a:ext cx="15322404" cy="4843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Android app for wireless trailer control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BLE communication with ESP32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Real-time steering, throttle, brake, and gear input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Command packet transmission for motor control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Camera-assisted user interface for maneuvering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Adjustable throttle with gradual acceleration logic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Live connection and TX/RX feedback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Safety stop on brake or signal loss</a:t>
                </a:r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88760D96-76A8-5C40-80A4-440BDEA7F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10" y="482603"/>
            <a:ext cx="3523980" cy="3024748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29387581" y="27030254"/>
            <a:ext cx="14058627" cy="2672956"/>
            <a:chOff x="34280420" y="26656190"/>
            <a:chExt cx="16459200" cy="2672956"/>
          </a:xfrm>
        </p:grpSpPr>
        <p:grpSp>
          <p:nvGrpSpPr>
            <p:cNvPr id="57" name="Group 56"/>
            <p:cNvGrpSpPr/>
            <p:nvPr/>
          </p:nvGrpSpPr>
          <p:grpSpPr>
            <a:xfrm>
              <a:off x="34280420" y="26656190"/>
              <a:ext cx="16459200" cy="2672956"/>
              <a:chOff x="34280420" y="26590408"/>
              <a:chExt cx="16459200" cy="2672956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4280420" y="26590408"/>
                <a:ext cx="16459200" cy="2672956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rgbClr val="6847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9710942" y="26707581"/>
                <a:ext cx="6711072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500">
                    <a:solidFill>
                      <a:schemeClr val="tx2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Acknowledgements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34621689" y="27703678"/>
              <a:ext cx="154748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 defTabSz="3948817">
                <a:buFont typeface="Wingdings" pitchFamily="2" charset="2"/>
                <a:buChar char="v"/>
              </a:pPr>
              <a:r>
                <a:rPr lang="en-US" sz="3200">
                  <a:solidFill>
                    <a:prstClr val="black"/>
                  </a:solidFill>
                </a:rPr>
                <a:t>Project Advisor: Dr. Daniel Georgiev</a:t>
              </a:r>
            </a:p>
            <a:p>
              <a:pPr marL="457200" lvl="0" indent="-457200" defTabSz="3948817">
                <a:buFont typeface="Wingdings" pitchFamily="2" charset="2"/>
                <a:buChar char="v"/>
              </a:pPr>
              <a:r>
                <a:rPr lang="en-US" sz="3200">
                  <a:solidFill>
                    <a:prstClr val="black"/>
                  </a:solidFill>
                </a:rPr>
                <a:t>Senior Design Professor: Dr. Ashish Kharel</a:t>
              </a:r>
            </a:p>
            <a:p>
              <a:pPr marL="457200" lvl="0" indent="-457200" defTabSz="3948817">
                <a:buFont typeface="Wingdings" pitchFamily="2" charset="2"/>
                <a:buChar char="v"/>
              </a:pPr>
              <a:r>
                <a:rPr lang="en-US" sz="3200">
                  <a:solidFill>
                    <a:prstClr val="black"/>
                  </a:solidFill>
                </a:rPr>
                <a:t>Teaching Assistant: </a:t>
              </a:r>
              <a:r>
                <a:rPr lang="en-US" sz="3200" err="1">
                  <a:solidFill>
                    <a:prstClr val="black"/>
                  </a:solidFill>
                </a:rPr>
                <a:t>Mehzabien</a:t>
              </a:r>
              <a:r>
                <a:rPr lang="en-US" sz="3200">
                  <a:solidFill>
                    <a:prstClr val="black"/>
                  </a:solidFill>
                </a:rPr>
                <a:t> Iqbal</a:t>
              </a:r>
            </a:p>
          </p:txBody>
        </p:sp>
      </p:grpSp>
      <p:pic>
        <p:nvPicPr>
          <p:cNvPr id="55" name="Picture 54" descr="A picture containing graphical user interfac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9" y="29896130"/>
            <a:ext cx="9390778" cy="2751204"/>
          </a:xfrm>
          <a:prstGeom prst="rect">
            <a:avLst/>
          </a:prstGeom>
        </p:spPr>
      </p:pic>
      <p:pic>
        <p:nvPicPr>
          <p:cNvPr id="76" name="Picture 75" descr="A diagram of a robot control system&#10;&#10;AI-generated content may be incorrect.">
            <a:extLst>
              <a:ext uri="{FF2B5EF4-FFF2-40B4-BE49-F238E27FC236}">
                <a16:creationId xmlns:a16="http://schemas.microsoft.com/office/drawing/2014/main" id="{52DA26FF-09AA-A47E-79A7-5873C34FA8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65" t="6573" r="1844" b="1178"/>
          <a:stretch>
            <a:fillRect/>
          </a:stretch>
        </p:blipFill>
        <p:spPr>
          <a:xfrm>
            <a:off x="1980587" y="23110625"/>
            <a:ext cx="10906539" cy="9183757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D2D5A836-6165-2273-1E70-AAE6F546A6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93200" y="163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C6B85DC-D44B-825B-BCA2-0F6FC805B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5021" y="18879411"/>
            <a:ext cx="9661416" cy="445911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A6CA4CC-FB3D-DD03-90F8-053A58EBD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1"/>
          <a:stretch>
            <a:fillRect/>
          </a:stretch>
        </p:blipFill>
        <p:spPr>
          <a:xfrm>
            <a:off x="32700045" y="5779273"/>
            <a:ext cx="7456893" cy="7758863"/>
          </a:xfrm>
          <a:prstGeom prst="rect">
            <a:avLst/>
          </a:prstGeom>
        </p:spPr>
      </p:pic>
      <p:graphicFrame>
        <p:nvGraphicFramePr>
          <p:cNvPr id="61" name="Diagram 60">
            <a:extLst>
              <a:ext uri="{FF2B5EF4-FFF2-40B4-BE49-F238E27FC236}">
                <a16:creationId xmlns:a16="http://schemas.microsoft.com/office/drawing/2014/main" id="{A5F0300E-9582-E811-8564-8F83EA848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22241"/>
              </p:ext>
            </p:extLst>
          </p:nvPr>
        </p:nvGraphicFramePr>
        <p:xfrm>
          <a:off x="14762949" y="5476394"/>
          <a:ext cx="14081822" cy="5926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09D5EB88-C160-91EB-BB47-1E6F378338D6}"/>
              </a:ext>
            </a:extLst>
          </p:cNvPr>
          <p:cNvGrpSpPr/>
          <p:nvPr/>
        </p:nvGrpSpPr>
        <p:grpSpPr>
          <a:xfrm>
            <a:off x="14766624" y="24552096"/>
            <a:ext cx="14093444" cy="8095237"/>
            <a:chOff x="17373600" y="4041480"/>
            <a:chExt cx="16459200" cy="58532034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6A28EB2-AE23-B6EA-6EC7-3AECF4377677}"/>
                </a:ext>
              </a:extLst>
            </p:cNvPr>
            <p:cNvSpPr/>
            <p:nvPr/>
          </p:nvSpPr>
          <p:spPr>
            <a:xfrm>
              <a:off x="17373600" y="4166241"/>
              <a:ext cx="16459200" cy="5840727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rgbClr val="68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ea typeface="Calibri"/>
                  <a:cs typeface="Calibri"/>
                </a:rPr>
                <a:t>h</a:t>
              </a:r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A91CB27-788C-B7B1-1BDA-A2F5DE4B4FAC}"/>
                </a:ext>
              </a:extLst>
            </p:cNvPr>
            <p:cNvSpPr txBox="1"/>
            <p:nvPr/>
          </p:nvSpPr>
          <p:spPr>
            <a:xfrm>
              <a:off x="23621546" y="4041480"/>
              <a:ext cx="4231890" cy="689860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5600">
                  <a:solidFill>
                    <a:schemeClr val="tx2"/>
                  </a:solidFill>
                  <a:latin typeface="Arial Rounded MT Bold"/>
                  <a:cs typeface="Arial"/>
                </a:rPr>
                <a:t>Hardware</a:t>
              </a:r>
              <a:endParaRPr lang="en-US" sz="5600">
                <a:solidFill>
                  <a:schemeClr val="tx2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9BE74023-538A-536F-CB31-942F23D45C28}"/>
              </a:ext>
            </a:extLst>
          </p:cNvPr>
          <p:cNvSpPr/>
          <p:nvPr/>
        </p:nvSpPr>
        <p:spPr>
          <a:xfrm>
            <a:off x="15509016" y="25462534"/>
            <a:ext cx="13109226" cy="31700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/>
              <a:t>Cytron</a:t>
            </a:r>
            <a:r>
              <a:rPr lang="en-US" sz="4000" dirty="0"/>
              <a:t> </a:t>
            </a:r>
            <a:r>
              <a:rPr lang="en-US" sz="4000" dirty="0" err="1"/>
              <a:t>SmartDriveDuo</a:t>
            </a:r>
            <a:r>
              <a:rPr lang="en-US" sz="4000" dirty="0"/>
              <a:t> MDDS30</a:t>
            </a:r>
            <a:endParaRPr lang="en-US" sz="4000" dirty="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ea typeface="Calibri"/>
                <a:cs typeface="Calibri"/>
              </a:rPr>
              <a:t>Haul-Master 1000lb. Swing-Away Trailer Jack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ea typeface="Calibri"/>
                <a:cs typeface="Calibri"/>
              </a:rPr>
              <a:t>8.7"x6.7"x4.3" Junction Box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ea typeface="Calibri"/>
                <a:cs typeface="Calibri"/>
              </a:rPr>
              <a:t>ESP-WROOM-32 w/Breakout Board Shield Terminal Adapter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ea typeface="+mn-lt"/>
                <a:cs typeface="+mn-lt"/>
              </a:rPr>
              <a:t>CIM CM808-029F/E 24VDC Geared Motors</a:t>
            </a:r>
            <a:endParaRPr lang="en-US" sz="4000" dirty="0">
              <a:ea typeface="Calibri"/>
              <a:cs typeface="Calibri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C7A988FA-CD2F-1FEC-901E-665AA8F30A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12844" y="28646721"/>
            <a:ext cx="55721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7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09AE29CA548C4EBFD8F38156649EB5" ma:contentTypeVersion="14" ma:contentTypeDescription="Create a new document." ma:contentTypeScope="" ma:versionID="32816ecb4d7dfd3109ffc0018689c71f">
  <xsd:schema xmlns:xsd="http://www.w3.org/2001/XMLSchema" xmlns:xs="http://www.w3.org/2001/XMLSchema" xmlns:p="http://schemas.microsoft.com/office/2006/metadata/properties" xmlns:ns3="d377a0f9-a80c-4c59-b28b-994775d7ffc1" xmlns:ns4="40e46005-88cc-4e18-bf50-15d4361c3d69" targetNamespace="http://schemas.microsoft.com/office/2006/metadata/properties" ma:root="true" ma:fieldsID="9e97208001355a822643fd741f5ced54" ns3:_="" ns4:_="">
    <xsd:import namespace="d377a0f9-a80c-4c59-b28b-994775d7ffc1"/>
    <xsd:import namespace="40e46005-88cc-4e18-bf50-15d4361c3d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7a0f9-a80c-4c59-b28b-994775d7f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46005-88cc-4e18-bf50-15d4361c3d6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1298B0-DDF3-4F12-8CC2-5FCB56DCA469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40e46005-88cc-4e18-bf50-15d4361c3d69"/>
    <ds:schemaRef ds:uri="d377a0f9-a80c-4c59-b28b-994775d7ffc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BA7167-2410-4623-B4B2-AC8CFCD07727}">
  <ds:schemaRefs>
    <ds:schemaRef ds:uri="40e46005-88cc-4e18-bf50-15d4361c3d69"/>
    <ds:schemaRef ds:uri="d377a0f9-a80c-4c59-b28b-994775d7ff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3856869-8706-4497-96E8-BB9C73C58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447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The University of Toledo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Franchetti, Matthew John</dc:creator>
  <cp:lastModifiedBy>Shahra, Shubh</cp:lastModifiedBy>
  <cp:revision>49</cp:revision>
  <dcterms:created xsi:type="dcterms:W3CDTF">2022-02-11T20:46:12Z</dcterms:created>
  <dcterms:modified xsi:type="dcterms:W3CDTF">2026-04-07T23:57:28Z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0x0101006E09AE29CA548C4EBFD8F38156649EB5</vt:lpwstr>
  </property>
</Properties>
</file>